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73" r:id="rId3"/>
    <p:sldId id="274" r:id="rId4"/>
    <p:sldId id="266" r:id="rId5"/>
    <p:sldId id="259" r:id="rId6"/>
    <p:sldId id="265" r:id="rId7"/>
    <p:sldId id="261" r:id="rId8"/>
    <p:sldId id="260" r:id="rId9"/>
    <p:sldId id="269" r:id="rId10"/>
    <p:sldId id="280" r:id="rId11"/>
    <p:sldId id="270" r:id="rId12"/>
    <p:sldId id="271" r:id="rId13"/>
    <p:sldId id="279" r:id="rId14"/>
    <p:sldId id="268" r:id="rId15"/>
    <p:sldId id="267" r:id="rId16"/>
    <p:sldId id="272" r:id="rId17"/>
    <p:sldId id="256" r:id="rId18"/>
    <p:sldId id="284" r:id="rId19"/>
    <p:sldId id="286" r:id="rId20"/>
    <p:sldId id="275" r:id="rId21"/>
    <p:sldId id="287" r:id="rId22"/>
    <p:sldId id="288" r:id="rId23"/>
    <p:sldId id="289" r:id="rId24"/>
    <p:sldId id="290" r:id="rId25"/>
    <p:sldId id="291" r:id="rId26"/>
    <p:sldId id="292" r:id="rId27"/>
    <p:sldId id="293" r:id="rId28"/>
    <p:sldId id="294" r:id="rId29"/>
    <p:sldId id="295" r:id="rId30"/>
    <p:sldId id="276" r:id="rId31"/>
    <p:sldId id="298" r:id="rId32"/>
    <p:sldId id="299" r:id="rId33"/>
    <p:sldId id="300" r:id="rId34"/>
    <p:sldId id="301" r:id="rId35"/>
    <p:sldId id="302" r:id="rId36"/>
    <p:sldId id="303" r:id="rId37"/>
    <p:sldId id="304" r:id="rId38"/>
    <p:sldId id="305" r:id="rId39"/>
    <p:sldId id="306" r:id="rId40"/>
    <p:sldId id="307" r:id="rId41"/>
    <p:sldId id="308" r:id="rId42"/>
    <p:sldId id="309" r:id="rId43"/>
    <p:sldId id="310" r:id="rId44"/>
    <p:sldId id="311" r:id="rId45"/>
    <p:sldId id="312" r:id="rId46"/>
    <p:sldId id="313" r:id="rId47"/>
    <p:sldId id="314" r:id="rId48"/>
    <p:sldId id="315" r:id="rId49"/>
    <p:sldId id="277" r:id="rId50"/>
    <p:sldId id="264" r:id="rId51"/>
    <p:sldId id="281" r:id="rId52"/>
    <p:sldId id="282" r:id="rId53"/>
    <p:sldId id="283" r:id="rId54"/>
    <p:sldId id="296" r:id="rId55"/>
    <p:sldId id="297" r:id="rId56"/>
    <p:sldId id="285" r:id="rId57"/>
    <p:sldId id="278" r:id="rId5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7" d="100"/>
          <a:sy n="107" d="100"/>
        </p:scale>
        <p:origin x="6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34C2BE-0C00-418E-87E9-B4A57F356747}" type="doc">
      <dgm:prSet loTypeId="urn:microsoft.com/office/officeart/2009/3/layout/PieProcess" loCatId="process" qsTypeId="urn:microsoft.com/office/officeart/2005/8/quickstyle/simple1" qsCatId="simple" csTypeId="urn:microsoft.com/office/officeart/2005/8/colors/accent1_2" csCatId="accent1" phldr="1"/>
      <dgm:spPr/>
      <dgm:t>
        <a:bodyPr/>
        <a:lstStyle/>
        <a:p>
          <a:endParaRPr lang="fr-BE"/>
        </a:p>
      </dgm:t>
    </dgm:pt>
    <dgm:pt modelId="{AB957DD7-B67C-4872-A46D-7811FA54F68C}">
      <dgm:prSet phldrT="[Texte]" phldr="0" custT="1"/>
      <dgm:spPr/>
      <dgm:t>
        <a:bodyPr/>
        <a:lstStyle/>
        <a:p>
          <a:r>
            <a:rPr lang="fr-BE" sz="1600" dirty="0"/>
            <a:t>Acculturation</a:t>
          </a:r>
        </a:p>
      </dgm:t>
    </dgm:pt>
    <dgm:pt modelId="{E3031500-4F08-4E4F-A383-2D8B0EF2D757}" type="parTrans" cxnId="{0FA32671-634B-4D12-9077-4DB2C9EEC685}">
      <dgm:prSet/>
      <dgm:spPr/>
      <dgm:t>
        <a:bodyPr/>
        <a:lstStyle/>
        <a:p>
          <a:endParaRPr lang="fr-BE"/>
        </a:p>
      </dgm:t>
    </dgm:pt>
    <dgm:pt modelId="{B84CFCCD-1083-4D5C-AF10-8683C79306DE}" type="sibTrans" cxnId="{0FA32671-634B-4D12-9077-4DB2C9EEC685}">
      <dgm:prSet/>
      <dgm:spPr/>
      <dgm:t>
        <a:bodyPr/>
        <a:lstStyle/>
        <a:p>
          <a:endParaRPr lang="fr-BE"/>
        </a:p>
      </dgm:t>
    </dgm:pt>
    <dgm:pt modelId="{E24CA206-A2D1-4CB4-8989-8D500C16FE70}">
      <dgm:prSet phldrT="[Texte]" phldr="0" custT="1"/>
      <dgm:spPr/>
      <dgm:t>
        <a:bodyPr/>
        <a:lstStyle/>
        <a:p>
          <a:r>
            <a:rPr lang="fr-BE" sz="1400" dirty="0"/>
            <a:t>Fresque/Évaluation</a:t>
          </a:r>
        </a:p>
      </dgm:t>
    </dgm:pt>
    <dgm:pt modelId="{F9CEA560-3662-4A86-985C-7B5E06C752FA}" type="parTrans" cxnId="{C0602870-17E8-4D54-B150-395AA4F09E48}">
      <dgm:prSet/>
      <dgm:spPr/>
      <dgm:t>
        <a:bodyPr/>
        <a:lstStyle/>
        <a:p>
          <a:endParaRPr lang="fr-BE"/>
        </a:p>
      </dgm:t>
    </dgm:pt>
    <dgm:pt modelId="{2ED6E065-010E-4546-9687-759B19E7D0E7}" type="sibTrans" cxnId="{C0602870-17E8-4D54-B150-395AA4F09E48}">
      <dgm:prSet/>
      <dgm:spPr/>
      <dgm:t>
        <a:bodyPr/>
        <a:lstStyle/>
        <a:p>
          <a:endParaRPr lang="fr-BE"/>
        </a:p>
      </dgm:t>
    </dgm:pt>
    <dgm:pt modelId="{94733ABF-933C-44F0-BD83-B2A788FDA61F}">
      <dgm:prSet phldrT="[Texte]" phldr="0" custT="1"/>
      <dgm:spPr/>
      <dgm:t>
        <a:bodyPr/>
        <a:lstStyle/>
        <a:p>
          <a:r>
            <a:rPr lang="fr-BE" sz="1600" dirty="0"/>
            <a:t>Définir projets, actions, évaluations</a:t>
          </a:r>
        </a:p>
      </dgm:t>
    </dgm:pt>
    <dgm:pt modelId="{8A25AF76-58DB-4592-B187-170EA6758E1E}" type="parTrans" cxnId="{2782CE65-74BB-4EF6-A31F-454D050CAD59}">
      <dgm:prSet/>
      <dgm:spPr/>
      <dgm:t>
        <a:bodyPr/>
        <a:lstStyle/>
        <a:p>
          <a:endParaRPr lang="fr-BE"/>
        </a:p>
      </dgm:t>
    </dgm:pt>
    <dgm:pt modelId="{31A4B913-CD3F-41BF-9486-CC7C1518CC3A}" type="sibTrans" cxnId="{2782CE65-74BB-4EF6-A31F-454D050CAD59}">
      <dgm:prSet/>
      <dgm:spPr/>
      <dgm:t>
        <a:bodyPr/>
        <a:lstStyle/>
        <a:p>
          <a:endParaRPr lang="fr-BE"/>
        </a:p>
      </dgm:t>
    </dgm:pt>
    <dgm:pt modelId="{92B29A4E-C90C-4BA3-8269-FBE905D4692A}">
      <dgm:prSet phldrT="[Texte]" phldr="0" custT="1"/>
      <dgm:spPr/>
      <dgm:t>
        <a:bodyPr/>
        <a:lstStyle/>
        <a:p>
          <a:r>
            <a:rPr lang="fr-BE" sz="1400" dirty="0"/>
            <a:t>Workshop, GT, Commission, Conseil</a:t>
          </a:r>
        </a:p>
      </dgm:t>
    </dgm:pt>
    <dgm:pt modelId="{94106BF5-E8C9-48BC-BA08-1E4CD365C8CA}" type="parTrans" cxnId="{D5327B8E-8E2E-419C-8776-891F52EBD22B}">
      <dgm:prSet/>
      <dgm:spPr/>
      <dgm:t>
        <a:bodyPr/>
        <a:lstStyle/>
        <a:p>
          <a:endParaRPr lang="fr-BE"/>
        </a:p>
      </dgm:t>
    </dgm:pt>
    <dgm:pt modelId="{F69A4A1A-97AA-49EF-B575-3B9D9B4A2CC4}" type="sibTrans" cxnId="{D5327B8E-8E2E-419C-8776-891F52EBD22B}">
      <dgm:prSet/>
      <dgm:spPr/>
      <dgm:t>
        <a:bodyPr/>
        <a:lstStyle/>
        <a:p>
          <a:endParaRPr lang="fr-BE"/>
        </a:p>
      </dgm:t>
    </dgm:pt>
    <dgm:pt modelId="{FE64CF87-7164-4554-9B28-0859508C24A5}">
      <dgm:prSet phldrT="[Texte]" phldr="0" custT="1"/>
      <dgm:spPr/>
      <dgm:t>
        <a:bodyPr/>
        <a:lstStyle/>
        <a:p>
          <a:r>
            <a:rPr lang="fr-BE" sz="1600" dirty="0"/>
            <a:t>Définir OS </a:t>
          </a:r>
          <a:r>
            <a:rPr lang="fr-BE" sz="1600"/>
            <a:t>et OO</a:t>
          </a:r>
          <a:endParaRPr lang="fr-BE" sz="1600" dirty="0"/>
        </a:p>
      </dgm:t>
    </dgm:pt>
    <dgm:pt modelId="{E6DB5C9F-39D3-4271-9A76-CD2F38E1A8B0}" type="parTrans" cxnId="{FF3006DA-0C19-44A4-899F-13862FF3D80C}">
      <dgm:prSet/>
      <dgm:spPr/>
      <dgm:t>
        <a:bodyPr/>
        <a:lstStyle/>
        <a:p>
          <a:endParaRPr lang="fr-BE"/>
        </a:p>
      </dgm:t>
    </dgm:pt>
    <dgm:pt modelId="{28F6AB0D-AEA8-4192-84E5-5A80AC4A8EBF}" type="sibTrans" cxnId="{FF3006DA-0C19-44A4-899F-13862FF3D80C}">
      <dgm:prSet/>
      <dgm:spPr/>
      <dgm:t>
        <a:bodyPr/>
        <a:lstStyle/>
        <a:p>
          <a:endParaRPr lang="fr-BE"/>
        </a:p>
      </dgm:t>
    </dgm:pt>
    <dgm:pt modelId="{C3510F42-D56E-4E33-94CA-78EE5E5A90A1}">
      <dgm:prSet phldrT="[Texte]" phldr="0" custT="1"/>
      <dgm:spPr/>
      <dgm:t>
        <a:bodyPr/>
        <a:lstStyle/>
        <a:p>
          <a:r>
            <a:rPr lang="fr-BE" sz="1600" dirty="0"/>
            <a:t>Formation IMIO Vision</a:t>
          </a:r>
        </a:p>
      </dgm:t>
    </dgm:pt>
    <dgm:pt modelId="{2D923DA6-7AF4-453F-8846-2C212530911B}" type="parTrans" cxnId="{7BD246D7-49EB-40D2-BD68-7F131E83D36E}">
      <dgm:prSet/>
      <dgm:spPr/>
      <dgm:t>
        <a:bodyPr/>
        <a:lstStyle/>
        <a:p>
          <a:endParaRPr lang="fr-BE"/>
        </a:p>
      </dgm:t>
    </dgm:pt>
    <dgm:pt modelId="{4D3ACE5A-78DC-4922-9482-708F324E732C}" type="sibTrans" cxnId="{7BD246D7-49EB-40D2-BD68-7F131E83D36E}">
      <dgm:prSet/>
      <dgm:spPr/>
      <dgm:t>
        <a:bodyPr/>
        <a:lstStyle/>
        <a:p>
          <a:endParaRPr lang="fr-BE"/>
        </a:p>
      </dgm:t>
    </dgm:pt>
    <dgm:pt modelId="{E6BFFE4D-FF5F-45BF-8F3E-7AC4AFD6B4CE}">
      <dgm:prSet phldrT="[Texte]" phldr="0" custT="1"/>
      <dgm:spPr/>
      <dgm:t>
        <a:bodyPr/>
        <a:lstStyle/>
        <a:p>
          <a:r>
            <a:rPr lang="fr-BE" sz="1400" dirty="0"/>
            <a:t>DG, Agents</a:t>
          </a:r>
        </a:p>
      </dgm:t>
    </dgm:pt>
    <dgm:pt modelId="{DD5EDE26-6CCC-434B-8CB5-EDFCF5946640}" type="parTrans" cxnId="{93736FA8-17D9-4F82-AAFE-A196C422DBD2}">
      <dgm:prSet/>
      <dgm:spPr/>
      <dgm:t>
        <a:bodyPr/>
        <a:lstStyle/>
        <a:p>
          <a:endParaRPr lang="fr-BE"/>
        </a:p>
      </dgm:t>
    </dgm:pt>
    <dgm:pt modelId="{4B470303-1743-4543-A7BF-944EEF33CCF5}" type="sibTrans" cxnId="{93736FA8-17D9-4F82-AAFE-A196C422DBD2}">
      <dgm:prSet/>
      <dgm:spPr/>
      <dgm:t>
        <a:bodyPr/>
        <a:lstStyle/>
        <a:p>
          <a:endParaRPr lang="fr-BE"/>
        </a:p>
      </dgm:t>
    </dgm:pt>
    <dgm:pt modelId="{75044CA7-A8D7-4B70-8D8B-4F5200D2D219}">
      <dgm:prSet phldrT="[Texte]" phldr="0" custT="1"/>
      <dgm:spPr/>
      <dgm:t>
        <a:bodyPr/>
        <a:lstStyle/>
        <a:p>
          <a:r>
            <a:rPr lang="fr-BE" sz="1600"/>
            <a:t>Réguler et valider</a:t>
          </a:r>
          <a:endParaRPr lang="fr-BE" sz="1600" dirty="0"/>
        </a:p>
      </dgm:t>
    </dgm:pt>
    <dgm:pt modelId="{CC95C755-86C5-4E8A-91E1-EE613FD41A35}" type="parTrans" cxnId="{A4BB350F-9CDA-4C55-8757-9F8E3FB3A93E}">
      <dgm:prSet/>
      <dgm:spPr/>
      <dgm:t>
        <a:bodyPr/>
        <a:lstStyle/>
        <a:p>
          <a:endParaRPr lang="fr-BE"/>
        </a:p>
      </dgm:t>
    </dgm:pt>
    <dgm:pt modelId="{CAE3E5D9-DA47-4CD5-9854-8C45E4FFFADF}" type="sibTrans" cxnId="{A4BB350F-9CDA-4C55-8757-9F8E3FB3A93E}">
      <dgm:prSet/>
      <dgm:spPr/>
      <dgm:t>
        <a:bodyPr/>
        <a:lstStyle/>
        <a:p>
          <a:endParaRPr lang="fr-BE"/>
        </a:p>
      </dgm:t>
    </dgm:pt>
    <dgm:pt modelId="{E41C5863-D1D2-4D72-A45B-A3183408AE5F}">
      <dgm:prSet phldrT="[Texte]" phldr="0" custT="1"/>
      <dgm:spPr/>
      <dgm:t>
        <a:bodyPr/>
        <a:lstStyle/>
        <a:p>
          <a:r>
            <a:rPr lang="fr-BE" sz="1400" dirty="0"/>
            <a:t>Focus group</a:t>
          </a:r>
        </a:p>
      </dgm:t>
    </dgm:pt>
    <dgm:pt modelId="{816C66DD-1B7D-4B93-8BD9-A7EB371AF358}" type="parTrans" cxnId="{159E72CF-AC39-46C1-B1B9-EC8E89527EB1}">
      <dgm:prSet/>
      <dgm:spPr/>
      <dgm:t>
        <a:bodyPr/>
        <a:lstStyle/>
        <a:p>
          <a:endParaRPr lang="fr-BE"/>
        </a:p>
      </dgm:t>
    </dgm:pt>
    <dgm:pt modelId="{E42E9592-4880-438D-BC7D-C66E13DB335D}" type="sibTrans" cxnId="{159E72CF-AC39-46C1-B1B9-EC8E89527EB1}">
      <dgm:prSet/>
      <dgm:spPr/>
      <dgm:t>
        <a:bodyPr/>
        <a:lstStyle/>
        <a:p>
          <a:endParaRPr lang="fr-BE"/>
        </a:p>
      </dgm:t>
    </dgm:pt>
    <dgm:pt modelId="{244FD451-A66F-428B-9A7E-A988E39012B0}">
      <dgm:prSet phldrT="[Texte]" phldr="0" custT="1"/>
      <dgm:spPr/>
      <dgm:t>
        <a:bodyPr/>
        <a:lstStyle/>
        <a:p>
          <a:r>
            <a:rPr lang="fr-BE" sz="1600" dirty="0"/>
            <a:t>Rédiger PST</a:t>
          </a:r>
        </a:p>
      </dgm:t>
    </dgm:pt>
    <dgm:pt modelId="{4EE1F0A1-C514-4EE1-95A3-593BB0BC979C}" type="parTrans" cxnId="{B1187C71-1F18-4B92-999D-3CA7739A93E0}">
      <dgm:prSet/>
      <dgm:spPr/>
      <dgm:t>
        <a:bodyPr/>
        <a:lstStyle/>
        <a:p>
          <a:endParaRPr lang="fr-BE"/>
        </a:p>
      </dgm:t>
    </dgm:pt>
    <dgm:pt modelId="{B4EF7BFB-CD28-40ED-8EE9-BC18E81A559A}" type="sibTrans" cxnId="{B1187C71-1F18-4B92-999D-3CA7739A93E0}">
      <dgm:prSet/>
      <dgm:spPr/>
      <dgm:t>
        <a:bodyPr/>
        <a:lstStyle/>
        <a:p>
          <a:endParaRPr lang="fr-BE"/>
        </a:p>
      </dgm:t>
    </dgm:pt>
    <dgm:pt modelId="{569C424A-E46D-46BE-A31D-2EB643F15124}">
      <dgm:prSet phldrT="[Texte]" phldr="0" custT="1"/>
      <dgm:spPr/>
      <dgm:t>
        <a:bodyPr/>
        <a:lstStyle/>
        <a:p>
          <a:r>
            <a:rPr lang="fr-BE" sz="1400" dirty="0"/>
            <a:t>Groupe écriture</a:t>
          </a:r>
        </a:p>
      </dgm:t>
    </dgm:pt>
    <dgm:pt modelId="{BB338E86-D001-46DA-93EB-0F8419A923FB}" type="parTrans" cxnId="{FA83CFFF-3046-4551-9A66-346E8F58CD0C}">
      <dgm:prSet/>
      <dgm:spPr/>
      <dgm:t>
        <a:bodyPr/>
        <a:lstStyle/>
        <a:p>
          <a:endParaRPr lang="fr-BE"/>
        </a:p>
      </dgm:t>
    </dgm:pt>
    <dgm:pt modelId="{BD5F05A4-ED1F-4C8E-9471-9729EAE889E8}" type="sibTrans" cxnId="{FA83CFFF-3046-4551-9A66-346E8F58CD0C}">
      <dgm:prSet/>
      <dgm:spPr/>
      <dgm:t>
        <a:bodyPr/>
        <a:lstStyle/>
        <a:p>
          <a:endParaRPr lang="fr-BE"/>
        </a:p>
      </dgm:t>
    </dgm:pt>
    <dgm:pt modelId="{301C0253-86EF-49C3-BDD8-A1F8642E0639}">
      <dgm:prSet phldrT="[Texte]" phldr="0" custT="1"/>
      <dgm:spPr/>
      <dgm:t>
        <a:bodyPr/>
        <a:lstStyle/>
        <a:p>
          <a:r>
            <a:rPr lang="fr-BE" sz="1600"/>
            <a:t>Informer, valider</a:t>
          </a:r>
          <a:endParaRPr lang="fr-BE" sz="1600" dirty="0"/>
        </a:p>
      </dgm:t>
    </dgm:pt>
    <dgm:pt modelId="{DB980E53-3299-4CC8-8A52-232A05A266D6}" type="parTrans" cxnId="{2423FB51-2BD9-452E-8C89-A7226D376C03}">
      <dgm:prSet/>
      <dgm:spPr/>
      <dgm:t>
        <a:bodyPr/>
        <a:lstStyle/>
        <a:p>
          <a:endParaRPr lang="fr-BE"/>
        </a:p>
      </dgm:t>
    </dgm:pt>
    <dgm:pt modelId="{9AC1198E-0D0F-4038-9686-1AA5532D0BFA}" type="sibTrans" cxnId="{2423FB51-2BD9-452E-8C89-A7226D376C03}">
      <dgm:prSet/>
      <dgm:spPr/>
      <dgm:t>
        <a:bodyPr/>
        <a:lstStyle/>
        <a:p>
          <a:endParaRPr lang="fr-BE"/>
        </a:p>
      </dgm:t>
    </dgm:pt>
    <dgm:pt modelId="{E4333D5B-0F4F-4FC1-9332-D4869D788E72}">
      <dgm:prSet phldrT="[Texte]" phldr="0" custT="1"/>
      <dgm:spPr/>
      <dgm:t>
        <a:bodyPr/>
        <a:lstStyle/>
        <a:p>
          <a:r>
            <a:rPr lang="fr-BE" sz="1400" dirty="0"/>
            <a:t>CODIR, Collège, Comité de concertation, </a:t>
          </a:r>
        </a:p>
      </dgm:t>
    </dgm:pt>
    <dgm:pt modelId="{A8AB4730-4830-4972-A4B8-61C7F12F0447}" type="parTrans" cxnId="{DBEBF23F-FCE8-400F-B2C2-E430E74E56B7}">
      <dgm:prSet/>
      <dgm:spPr/>
      <dgm:t>
        <a:bodyPr/>
        <a:lstStyle/>
        <a:p>
          <a:endParaRPr lang="fr-BE"/>
        </a:p>
      </dgm:t>
    </dgm:pt>
    <dgm:pt modelId="{3CF73080-54DB-4FA9-B8C6-6A08934D8DEB}" type="sibTrans" cxnId="{DBEBF23F-FCE8-400F-B2C2-E430E74E56B7}">
      <dgm:prSet/>
      <dgm:spPr/>
      <dgm:t>
        <a:bodyPr/>
        <a:lstStyle/>
        <a:p>
          <a:endParaRPr lang="fr-BE"/>
        </a:p>
      </dgm:t>
    </dgm:pt>
    <dgm:pt modelId="{5BB91CA6-8609-4FBA-B47A-3ACF3A920623}">
      <dgm:prSet phldrT="[Texte]" phldr="0" custT="1"/>
      <dgm:spPr/>
      <dgm:t>
        <a:bodyPr/>
        <a:lstStyle/>
        <a:p>
          <a:r>
            <a:rPr lang="fr-BE" sz="1400" dirty="0"/>
            <a:t>Conseil communal</a:t>
          </a:r>
        </a:p>
      </dgm:t>
    </dgm:pt>
    <dgm:pt modelId="{4762CAB3-45E0-48EE-AEFF-6AF9CF2B8D6C}" type="parTrans" cxnId="{1CC3C50B-BF1C-4423-975B-ED58C424D370}">
      <dgm:prSet/>
      <dgm:spPr/>
      <dgm:t>
        <a:bodyPr/>
        <a:lstStyle/>
        <a:p>
          <a:endParaRPr lang="fr-BE"/>
        </a:p>
      </dgm:t>
    </dgm:pt>
    <dgm:pt modelId="{F28B0436-37F0-4E5E-AE8F-81D8F0B23AE7}" type="sibTrans" cxnId="{1CC3C50B-BF1C-4423-975B-ED58C424D370}">
      <dgm:prSet/>
      <dgm:spPr/>
      <dgm:t>
        <a:bodyPr/>
        <a:lstStyle/>
        <a:p>
          <a:endParaRPr lang="fr-BE"/>
        </a:p>
      </dgm:t>
    </dgm:pt>
    <dgm:pt modelId="{BFA839E4-9AEF-4C6E-A080-032524F6B3D6}" type="pres">
      <dgm:prSet presAssocID="{5734C2BE-0C00-418E-87E9-B4A57F356747}" presName="Name0" presStyleCnt="0">
        <dgm:presLayoutVars>
          <dgm:chMax val="7"/>
          <dgm:chPref val="7"/>
          <dgm:dir/>
          <dgm:animOne val="branch"/>
          <dgm:animLvl val="lvl"/>
        </dgm:presLayoutVars>
      </dgm:prSet>
      <dgm:spPr/>
    </dgm:pt>
    <dgm:pt modelId="{BF0CE283-0247-44F0-B573-CD0559CBF81B}" type="pres">
      <dgm:prSet presAssocID="{AB957DD7-B67C-4872-A46D-7811FA54F68C}" presName="ParentComposite" presStyleCnt="0"/>
      <dgm:spPr/>
    </dgm:pt>
    <dgm:pt modelId="{86742928-4A86-4901-A99F-A38828DD47BC}" type="pres">
      <dgm:prSet presAssocID="{AB957DD7-B67C-4872-A46D-7811FA54F68C}" presName="Chord" presStyleLbl="bgShp" presStyleIdx="0" presStyleCnt="7"/>
      <dgm:spPr/>
    </dgm:pt>
    <dgm:pt modelId="{96BC46A4-C680-46E7-94C5-CE5E2FFC78EA}" type="pres">
      <dgm:prSet presAssocID="{AB957DD7-B67C-4872-A46D-7811FA54F68C}" presName="Pie" presStyleLbl="alignNode1" presStyleIdx="0" presStyleCnt="7"/>
      <dgm:spPr/>
    </dgm:pt>
    <dgm:pt modelId="{2808FC0E-A171-4099-A0E4-A010DAC3E880}" type="pres">
      <dgm:prSet presAssocID="{AB957DD7-B67C-4872-A46D-7811FA54F68C}" presName="Parent" presStyleLbl="revTx" presStyleIdx="0" presStyleCnt="13">
        <dgm:presLayoutVars>
          <dgm:chMax val="1"/>
          <dgm:chPref val="1"/>
          <dgm:bulletEnabled val="1"/>
        </dgm:presLayoutVars>
      </dgm:prSet>
      <dgm:spPr/>
    </dgm:pt>
    <dgm:pt modelId="{82844426-5C85-497D-AB8D-5B50EC2719E7}" type="pres">
      <dgm:prSet presAssocID="{FE64CF87-7164-4554-9B28-0859508C24A5}" presName="ParentComposite" presStyleCnt="0"/>
      <dgm:spPr/>
    </dgm:pt>
    <dgm:pt modelId="{D54FE779-8E91-487B-A0D2-74CB8D57D595}" type="pres">
      <dgm:prSet presAssocID="{FE64CF87-7164-4554-9B28-0859508C24A5}" presName="Chord" presStyleLbl="bgShp" presStyleIdx="1" presStyleCnt="7"/>
      <dgm:spPr/>
    </dgm:pt>
    <dgm:pt modelId="{A1948E91-F736-4AA2-9663-1094451C8E27}" type="pres">
      <dgm:prSet presAssocID="{FE64CF87-7164-4554-9B28-0859508C24A5}" presName="Pie" presStyleLbl="alignNode1" presStyleIdx="1" presStyleCnt="7"/>
      <dgm:spPr/>
    </dgm:pt>
    <dgm:pt modelId="{1122775E-4B30-4B7D-AA60-ABFB90414151}" type="pres">
      <dgm:prSet presAssocID="{FE64CF87-7164-4554-9B28-0859508C24A5}" presName="Parent" presStyleLbl="revTx" presStyleIdx="1" presStyleCnt="13">
        <dgm:presLayoutVars>
          <dgm:chMax val="1"/>
          <dgm:chPref val="1"/>
          <dgm:bulletEnabled val="1"/>
        </dgm:presLayoutVars>
      </dgm:prSet>
      <dgm:spPr/>
    </dgm:pt>
    <dgm:pt modelId="{FCEFC1A6-5B49-4D32-BB0E-1EFC95078F2D}" type="pres">
      <dgm:prSet presAssocID="{2ED6E065-010E-4546-9687-759B19E7D0E7}" presName="negSibTrans" presStyleCnt="0"/>
      <dgm:spPr/>
    </dgm:pt>
    <dgm:pt modelId="{8C2B5A09-B588-4450-9B43-258235310E9C}" type="pres">
      <dgm:prSet presAssocID="{FE64CF87-7164-4554-9B28-0859508C24A5}" presName="composite" presStyleCnt="0"/>
      <dgm:spPr/>
    </dgm:pt>
    <dgm:pt modelId="{AA0D2ACA-37D8-42CE-AC7C-FB24ED749E8A}" type="pres">
      <dgm:prSet presAssocID="{FE64CF87-7164-4554-9B28-0859508C24A5}" presName="Child" presStyleLbl="revTx" presStyleIdx="2" presStyleCnt="13" custScaleX="131698">
        <dgm:presLayoutVars>
          <dgm:chMax val="0"/>
          <dgm:chPref val="0"/>
          <dgm:bulletEnabled val="1"/>
        </dgm:presLayoutVars>
      </dgm:prSet>
      <dgm:spPr/>
    </dgm:pt>
    <dgm:pt modelId="{9DFBFC75-ED9B-42D0-84AF-A266CC476483}" type="pres">
      <dgm:prSet presAssocID="{28F6AB0D-AEA8-4192-84E5-5A80AC4A8EBF}" presName="sibTrans" presStyleCnt="0"/>
      <dgm:spPr/>
    </dgm:pt>
    <dgm:pt modelId="{8D4AF788-7FEE-4848-AFDF-D900CBEA2929}" type="pres">
      <dgm:prSet presAssocID="{94733ABF-933C-44F0-BD83-B2A788FDA61F}" presName="ParentComposite" presStyleCnt="0"/>
      <dgm:spPr/>
    </dgm:pt>
    <dgm:pt modelId="{461FCCDC-1AD0-4763-9C6A-3611017D630C}" type="pres">
      <dgm:prSet presAssocID="{94733ABF-933C-44F0-BD83-B2A788FDA61F}" presName="Chord" presStyleLbl="bgShp" presStyleIdx="2" presStyleCnt="7"/>
      <dgm:spPr/>
    </dgm:pt>
    <dgm:pt modelId="{6FA80C6C-00EB-40A3-B52D-234D71366787}" type="pres">
      <dgm:prSet presAssocID="{94733ABF-933C-44F0-BD83-B2A788FDA61F}" presName="Pie" presStyleLbl="alignNode1" presStyleIdx="2" presStyleCnt="7"/>
      <dgm:spPr/>
    </dgm:pt>
    <dgm:pt modelId="{986F439B-DA79-4409-9562-9DFBBB64A6F3}" type="pres">
      <dgm:prSet presAssocID="{94733ABF-933C-44F0-BD83-B2A788FDA61F}" presName="Parent" presStyleLbl="revTx" presStyleIdx="3" presStyleCnt="13">
        <dgm:presLayoutVars>
          <dgm:chMax val="1"/>
          <dgm:chPref val="1"/>
          <dgm:bulletEnabled val="1"/>
        </dgm:presLayoutVars>
      </dgm:prSet>
      <dgm:spPr/>
    </dgm:pt>
    <dgm:pt modelId="{383802CC-9E57-4423-9BA9-538A2D85282D}" type="pres">
      <dgm:prSet presAssocID="{F69A4A1A-97AA-49EF-B575-3B9D9B4A2CC4}" presName="negSibTrans" presStyleCnt="0"/>
      <dgm:spPr/>
    </dgm:pt>
    <dgm:pt modelId="{E3C1D35C-70C2-4B39-B12D-85980DB4A08B}" type="pres">
      <dgm:prSet presAssocID="{94733ABF-933C-44F0-BD83-B2A788FDA61F}" presName="composite" presStyleCnt="0"/>
      <dgm:spPr/>
    </dgm:pt>
    <dgm:pt modelId="{862E0F61-F7B9-4E79-8393-F5B5CD5FCDF7}" type="pres">
      <dgm:prSet presAssocID="{94733ABF-933C-44F0-BD83-B2A788FDA61F}" presName="Child" presStyleLbl="revTx" presStyleIdx="4" presStyleCnt="13">
        <dgm:presLayoutVars>
          <dgm:chMax val="0"/>
          <dgm:chPref val="0"/>
          <dgm:bulletEnabled val="1"/>
        </dgm:presLayoutVars>
      </dgm:prSet>
      <dgm:spPr/>
    </dgm:pt>
    <dgm:pt modelId="{96173FA4-8F63-4DE4-9587-12436C695091}" type="pres">
      <dgm:prSet presAssocID="{31A4B913-CD3F-41BF-9486-CC7C1518CC3A}" presName="sibTrans" presStyleCnt="0"/>
      <dgm:spPr/>
    </dgm:pt>
    <dgm:pt modelId="{B4149AC3-8BA7-4EEA-8505-C1DBCEC9C1F6}" type="pres">
      <dgm:prSet presAssocID="{C3510F42-D56E-4E33-94CA-78EE5E5A90A1}" presName="ParentComposite" presStyleCnt="0"/>
      <dgm:spPr/>
    </dgm:pt>
    <dgm:pt modelId="{4947A0EB-D88D-4FF7-9E08-3218F4BE78AE}" type="pres">
      <dgm:prSet presAssocID="{C3510F42-D56E-4E33-94CA-78EE5E5A90A1}" presName="Chord" presStyleLbl="bgShp" presStyleIdx="3" presStyleCnt="7"/>
      <dgm:spPr/>
    </dgm:pt>
    <dgm:pt modelId="{BEB0986B-25A6-44A5-BEC5-E68DEAE9B7C0}" type="pres">
      <dgm:prSet presAssocID="{C3510F42-D56E-4E33-94CA-78EE5E5A90A1}" presName="Pie" presStyleLbl="alignNode1" presStyleIdx="3" presStyleCnt="7"/>
      <dgm:spPr/>
    </dgm:pt>
    <dgm:pt modelId="{7556D7B0-C05A-4C9A-9E28-4D7659356640}" type="pres">
      <dgm:prSet presAssocID="{C3510F42-D56E-4E33-94CA-78EE5E5A90A1}" presName="Parent" presStyleLbl="revTx" presStyleIdx="5" presStyleCnt="13">
        <dgm:presLayoutVars>
          <dgm:chMax val="1"/>
          <dgm:chPref val="1"/>
          <dgm:bulletEnabled val="1"/>
        </dgm:presLayoutVars>
      </dgm:prSet>
      <dgm:spPr/>
    </dgm:pt>
    <dgm:pt modelId="{257E3C87-77EB-4441-8A9A-4B0A7E9E732E}" type="pres">
      <dgm:prSet presAssocID="{4B470303-1743-4543-A7BF-944EEF33CCF5}" presName="negSibTrans" presStyleCnt="0"/>
      <dgm:spPr/>
    </dgm:pt>
    <dgm:pt modelId="{73B5F78C-D16D-4BB4-8198-7862146505BE}" type="pres">
      <dgm:prSet presAssocID="{C3510F42-D56E-4E33-94CA-78EE5E5A90A1}" presName="composite" presStyleCnt="0"/>
      <dgm:spPr/>
    </dgm:pt>
    <dgm:pt modelId="{79BFE45D-B439-41AA-8512-9AD03280122F}" type="pres">
      <dgm:prSet presAssocID="{C3510F42-D56E-4E33-94CA-78EE5E5A90A1}" presName="Child" presStyleLbl="revTx" presStyleIdx="6" presStyleCnt="13">
        <dgm:presLayoutVars>
          <dgm:chMax val="0"/>
          <dgm:chPref val="0"/>
          <dgm:bulletEnabled val="1"/>
        </dgm:presLayoutVars>
      </dgm:prSet>
      <dgm:spPr/>
    </dgm:pt>
    <dgm:pt modelId="{A5738E79-A7B0-4CAF-8A54-966962BE1336}" type="pres">
      <dgm:prSet presAssocID="{4D3ACE5A-78DC-4922-9482-708F324E732C}" presName="sibTrans" presStyleCnt="0"/>
      <dgm:spPr/>
    </dgm:pt>
    <dgm:pt modelId="{642BD6DD-6A48-4A06-8A16-317705AA02E2}" type="pres">
      <dgm:prSet presAssocID="{75044CA7-A8D7-4B70-8D8B-4F5200D2D219}" presName="ParentComposite" presStyleCnt="0"/>
      <dgm:spPr/>
    </dgm:pt>
    <dgm:pt modelId="{3A475185-922D-4338-81D7-0C0A3D75923B}" type="pres">
      <dgm:prSet presAssocID="{75044CA7-A8D7-4B70-8D8B-4F5200D2D219}" presName="Chord" presStyleLbl="bgShp" presStyleIdx="4" presStyleCnt="7"/>
      <dgm:spPr/>
    </dgm:pt>
    <dgm:pt modelId="{96A3ABF0-CC00-4E4A-8DF9-7AEB117B6A70}" type="pres">
      <dgm:prSet presAssocID="{75044CA7-A8D7-4B70-8D8B-4F5200D2D219}" presName="Pie" presStyleLbl="alignNode1" presStyleIdx="4" presStyleCnt="7"/>
      <dgm:spPr/>
    </dgm:pt>
    <dgm:pt modelId="{C167044E-FF5C-436B-AE41-6C17EC39D29D}" type="pres">
      <dgm:prSet presAssocID="{75044CA7-A8D7-4B70-8D8B-4F5200D2D219}" presName="Parent" presStyleLbl="revTx" presStyleIdx="7" presStyleCnt="13">
        <dgm:presLayoutVars>
          <dgm:chMax val="1"/>
          <dgm:chPref val="1"/>
          <dgm:bulletEnabled val="1"/>
        </dgm:presLayoutVars>
      </dgm:prSet>
      <dgm:spPr/>
    </dgm:pt>
    <dgm:pt modelId="{DE4B137B-2CCB-4C5E-9199-ADCFD8607D52}" type="pres">
      <dgm:prSet presAssocID="{E42E9592-4880-438D-BC7D-C66E13DB335D}" presName="negSibTrans" presStyleCnt="0"/>
      <dgm:spPr/>
    </dgm:pt>
    <dgm:pt modelId="{E61A41DD-0601-4400-80C6-BBA83BD93FCB}" type="pres">
      <dgm:prSet presAssocID="{75044CA7-A8D7-4B70-8D8B-4F5200D2D219}" presName="composite" presStyleCnt="0"/>
      <dgm:spPr/>
    </dgm:pt>
    <dgm:pt modelId="{3DA9F426-9746-49EE-969C-C82D119C3A01}" type="pres">
      <dgm:prSet presAssocID="{75044CA7-A8D7-4B70-8D8B-4F5200D2D219}" presName="Child" presStyleLbl="revTx" presStyleIdx="8" presStyleCnt="13">
        <dgm:presLayoutVars>
          <dgm:chMax val="0"/>
          <dgm:chPref val="0"/>
          <dgm:bulletEnabled val="1"/>
        </dgm:presLayoutVars>
      </dgm:prSet>
      <dgm:spPr/>
    </dgm:pt>
    <dgm:pt modelId="{313460DC-06BB-44A4-9A7C-F2905C773384}" type="pres">
      <dgm:prSet presAssocID="{CAE3E5D9-DA47-4CD5-9854-8C45E4FFFADF}" presName="sibTrans" presStyleCnt="0"/>
      <dgm:spPr/>
    </dgm:pt>
    <dgm:pt modelId="{AF01A545-7020-4E9D-948D-A8C95323A1F1}" type="pres">
      <dgm:prSet presAssocID="{244FD451-A66F-428B-9A7E-A988E39012B0}" presName="ParentComposite" presStyleCnt="0"/>
      <dgm:spPr/>
    </dgm:pt>
    <dgm:pt modelId="{0023FA6A-4C68-42CD-9A0C-106D8F8983B0}" type="pres">
      <dgm:prSet presAssocID="{244FD451-A66F-428B-9A7E-A988E39012B0}" presName="Chord" presStyleLbl="bgShp" presStyleIdx="5" presStyleCnt="7"/>
      <dgm:spPr/>
    </dgm:pt>
    <dgm:pt modelId="{75B7A0BE-5805-4A81-B51B-1BA414EC4B9C}" type="pres">
      <dgm:prSet presAssocID="{244FD451-A66F-428B-9A7E-A988E39012B0}" presName="Pie" presStyleLbl="alignNode1" presStyleIdx="5" presStyleCnt="7"/>
      <dgm:spPr/>
    </dgm:pt>
    <dgm:pt modelId="{7CA0BDC4-6210-40D2-9CA7-242C67115D4F}" type="pres">
      <dgm:prSet presAssocID="{244FD451-A66F-428B-9A7E-A988E39012B0}" presName="Parent" presStyleLbl="revTx" presStyleIdx="9" presStyleCnt="13">
        <dgm:presLayoutVars>
          <dgm:chMax val="1"/>
          <dgm:chPref val="1"/>
          <dgm:bulletEnabled val="1"/>
        </dgm:presLayoutVars>
      </dgm:prSet>
      <dgm:spPr/>
    </dgm:pt>
    <dgm:pt modelId="{38F7B4DB-EF3F-40A1-BCA7-8489FF83493B}" type="pres">
      <dgm:prSet presAssocID="{BD5F05A4-ED1F-4C8E-9471-9729EAE889E8}" presName="negSibTrans" presStyleCnt="0"/>
      <dgm:spPr/>
    </dgm:pt>
    <dgm:pt modelId="{62BE6756-4274-4EF2-A280-BFE521180249}" type="pres">
      <dgm:prSet presAssocID="{244FD451-A66F-428B-9A7E-A988E39012B0}" presName="composite" presStyleCnt="0"/>
      <dgm:spPr/>
    </dgm:pt>
    <dgm:pt modelId="{2C8E0DEA-0455-4902-B796-3D951A3B8A3A}" type="pres">
      <dgm:prSet presAssocID="{244FD451-A66F-428B-9A7E-A988E39012B0}" presName="Child" presStyleLbl="revTx" presStyleIdx="10" presStyleCnt="13">
        <dgm:presLayoutVars>
          <dgm:chMax val="0"/>
          <dgm:chPref val="0"/>
          <dgm:bulletEnabled val="1"/>
        </dgm:presLayoutVars>
      </dgm:prSet>
      <dgm:spPr/>
    </dgm:pt>
    <dgm:pt modelId="{349895EC-2DD6-4A53-8877-2E8F76C35B29}" type="pres">
      <dgm:prSet presAssocID="{B4EF7BFB-CD28-40ED-8EE9-BC18E81A559A}" presName="sibTrans" presStyleCnt="0"/>
      <dgm:spPr/>
    </dgm:pt>
    <dgm:pt modelId="{C9186E44-8AAC-423E-9A78-02361C153C44}" type="pres">
      <dgm:prSet presAssocID="{301C0253-86EF-49C3-BDD8-A1F8642E0639}" presName="ParentComposite" presStyleCnt="0"/>
      <dgm:spPr/>
    </dgm:pt>
    <dgm:pt modelId="{EC4E8172-8A89-4B37-A3B1-C584CC1851BB}" type="pres">
      <dgm:prSet presAssocID="{301C0253-86EF-49C3-BDD8-A1F8642E0639}" presName="Chord" presStyleLbl="bgShp" presStyleIdx="6" presStyleCnt="7"/>
      <dgm:spPr/>
    </dgm:pt>
    <dgm:pt modelId="{7DB50AC6-52A0-40F8-8605-769009996333}" type="pres">
      <dgm:prSet presAssocID="{301C0253-86EF-49C3-BDD8-A1F8642E0639}" presName="Pie" presStyleLbl="alignNode1" presStyleIdx="6" presStyleCnt="7"/>
      <dgm:spPr/>
    </dgm:pt>
    <dgm:pt modelId="{AAF2EE7D-A9A2-47B7-93DB-5EAD4D5F5CC7}" type="pres">
      <dgm:prSet presAssocID="{301C0253-86EF-49C3-BDD8-A1F8642E0639}" presName="Parent" presStyleLbl="revTx" presStyleIdx="11" presStyleCnt="13">
        <dgm:presLayoutVars>
          <dgm:chMax val="1"/>
          <dgm:chPref val="1"/>
          <dgm:bulletEnabled val="1"/>
        </dgm:presLayoutVars>
      </dgm:prSet>
      <dgm:spPr/>
    </dgm:pt>
    <dgm:pt modelId="{F16299BD-39CC-4E76-ABCA-7078C196F938}" type="pres">
      <dgm:prSet presAssocID="{3CF73080-54DB-4FA9-B8C6-6A08934D8DEB}" presName="negSibTrans" presStyleCnt="0"/>
      <dgm:spPr/>
    </dgm:pt>
    <dgm:pt modelId="{8344C903-D776-4C79-8E9E-74A948C29FCF}" type="pres">
      <dgm:prSet presAssocID="{301C0253-86EF-49C3-BDD8-A1F8642E0639}" presName="composite" presStyleCnt="0"/>
      <dgm:spPr/>
    </dgm:pt>
    <dgm:pt modelId="{60275F3E-9FA2-4E35-8568-1E16054CC73F}" type="pres">
      <dgm:prSet presAssocID="{301C0253-86EF-49C3-BDD8-A1F8642E0639}" presName="Child" presStyleLbl="revTx" presStyleIdx="12" presStyleCnt="13">
        <dgm:presLayoutVars>
          <dgm:chMax val="0"/>
          <dgm:chPref val="0"/>
          <dgm:bulletEnabled val="1"/>
        </dgm:presLayoutVars>
      </dgm:prSet>
      <dgm:spPr/>
    </dgm:pt>
  </dgm:ptLst>
  <dgm:cxnLst>
    <dgm:cxn modelId="{2B764E09-3B49-45D2-BB64-0958B6CBC3F4}" type="presOf" srcId="{92B29A4E-C90C-4BA3-8269-FBE905D4692A}" destId="{862E0F61-F7B9-4E79-8393-F5B5CD5FCDF7}" srcOrd="0" destOrd="0" presId="urn:microsoft.com/office/officeart/2009/3/layout/PieProcess"/>
    <dgm:cxn modelId="{1CC3C50B-BF1C-4423-975B-ED58C424D370}" srcId="{301C0253-86EF-49C3-BDD8-A1F8642E0639}" destId="{5BB91CA6-8609-4FBA-B47A-3ACF3A920623}" srcOrd="1" destOrd="0" parTransId="{4762CAB3-45E0-48EE-AEFF-6AF9CF2B8D6C}" sibTransId="{F28B0436-37F0-4E5E-AE8F-81D8F0B23AE7}"/>
    <dgm:cxn modelId="{A4BB350F-9CDA-4C55-8757-9F8E3FB3A93E}" srcId="{5734C2BE-0C00-418E-87E9-B4A57F356747}" destId="{75044CA7-A8D7-4B70-8D8B-4F5200D2D219}" srcOrd="4" destOrd="0" parTransId="{CC95C755-86C5-4E8A-91E1-EE613FD41A35}" sibTransId="{CAE3E5D9-DA47-4CD5-9854-8C45E4FFFADF}"/>
    <dgm:cxn modelId="{6F418119-1B7C-42EA-AE2F-9A08A3267E60}" type="presOf" srcId="{5734C2BE-0C00-418E-87E9-B4A57F356747}" destId="{BFA839E4-9AEF-4C6E-A080-032524F6B3D6}" srcOrd="0" destOrd="0" presId="urn:microsoft.com/office/officeart/2009/3/layout/PieProcess"/>
    <dgm:cxn modelId="{DBEBF23F-FCE8-400F-B2C2-E430E74E56B7}" srcId="{301C0253-86EF-49C3-BDD8-A1F8642E0639}" destId="{E4333D5B-0F4F-4FC1-9332-D4869D788E72}" srcOrd="0" destOrd="0" parTransId="{A8AB4730-4830-4972-A4B8-61C7F12F0447}" sibTransId="{3CF73080-54DB-4FA9-B8C6-6A08934D8DEB}"/>
    <dgm:cxn modelId="{0C4A1063-069F-4445-8865-1B4A409E1681}" type="presOf" srcId="{FE64CF87-7164-4554-9B28-0859508C24A5}" destId="{1122775E-4B30-4B7D-AA60-ABFB90414151}" srcOrd="0" destOrd="0" presId="urn:microsoft.com/office/officeart/2009/3/layout/PieProcess"/>
    <dgm:cxn modelId="{A642B763-5A81-41A6-BA02-ADF8FBC4CA10}" type="presOf" srcId="{5BB91CA6-8609-4FBA-B47A-3ACF3A920623}" destId="{60275F3E-9FA2-4E35-8568-1E16054CC73F}" srcOrd="0" destOrd="1" presId="urn:microsoft.com/office/officeart/2009/3/layout/PieProcess"/>
    <dgm:cxn modelId="{2782CE65-74BB-4EF6-A31F-454D050CAD59}" srcId="{5734C2BE-0C00-418E-87E9-B4A57F356747}" destId="{94733ABF-933C-44F0-BD83-B2A788FDA61F}" srcOrd="2" destOrd="0" parTransId="{8A25AF76-58DB-4592-B187-170EA6758E1E}" sibTransId="{31A4B913-CD3F-41BF-9486-CC7C1518CC3A}"/>
    <dgm:cxn modelId="{C0602870-17E8-4D54-B150-395AA4F09E48}" srcId="{FE64CF87-7164-4554-9B28-0859508C24A5}" destId="{E24CA206-A2D1-4CB4-8989-8D500C16FE70}" srcOrd="0" destOrd="0" parTransId="{F9CEA560-3662-4A86-985C-7B5E06C752FA}" sibTransId="{2ED6E065-010E-4546-9687-759B19E7D0E7}"/>
    <dgm:cxn modelId="{0FA32671-634B-4D12-9077-4DB2C9EEC685}" srcId="{5734C2BE-0C00-418E-87E9-B4A57F356747}" destId="{AB957DD7-B67C-4872-A46D-7811FA54F68C}" srcOrd="0" destOrd="0" parTransId="{E3031500-4F08-4E4F-A383-2D8B0EF2D757}" sibTransId="{B84CFCCD-1083-4D5C-AF10-8683C79306DE}"/>
    <dgm:cxn modelId="{B1187C71-1F18-4B92-999D-3CA7739A93E0}" srcId="{5734C2BE-0C00-418E-87E9-B4A57F356747}" destId="{244FD451-A66F-428B-9A7E-A988E39012B0}" srcOrd="5" destOrd="0" parTransId="{4EE1F0A1-C514-4EE1-95A3-593BB0BC979C}" sibTransId="{B4EF7BFB-CD28-40ED-8EE9-BC18E81A559A}"/>
    <dgm:cxn modelId="{2423FB51-2BD9-452E-8C89-A7226D376C03}" srcId="{5734C2BE-0C00-418E-87E9-B4A57F356747}" destId="{301C0253-86EF-49C3-BDD8-A1F8642E0639}" srcOrd="6" destOrd="0" parTransId="{DB980E53-3299-4CC8-8A52-232A05A266D6}" sibTransId="{9AC1198E-0D0F-4038-9686-1AA5532D0BFA}"/>
    <dgm:cxn modelId="{A99E2B78-EE1A-4FD2-A93B-277B0A1F22EB}" type="presOf" srcId="{E6BFFE4D-FF5F-45BF-8F3E-7AC4AFD6B4CE}" destId="{79BFE45D-B439-41AA-8512-9AD03280122F}" srcOrd="0" destOrd="0" presId="urn:microsoft.com/office/officeart/2009/3/layout/PieProcess"/>
    <dgm:cxn modelId="{9DCDCD5A-6684-4F1B-BBA8-E3E94462DC28}" type="presOf" srcId="{75044CA7-A8D7-4B70-8D8B-4F5200D2D219}" destId="{C167044E-FF5C-436B-AE41-6C17EC39D29D}" srcOrd="0" destOrd="0" presId="urn:microsoft.com/office/officeart/2009/3/layout/PieProcess"/>
    <dgm:cxn modelId="{D5327B8E-8E2E-419C-8776-891F52EBD22B}" srcId="{94733ABF-933C-44F0-BD83-B2A788FDA61F}" destId="{92B29A4E-C90C-4BA3-8269-FBE905D4692A}" srcOrd="0" destOrd="0" parTransId="{94106BF5-E8C9-48BC-BA08-1E4CD365C8CA}" sibTransId="{F69A4A1A-97AA-49EF-B575-3B9D9B4A2CC4}"/>
    <dgm:cxn modelId="{C2C966A2-1307-4502-8D76-E1C8A8AB62D4}" type="presOf" srcId="{C3510F42-D56E-4E33-94CA-78EE5E5A90A1}" destId="{7556D7B0-C05A-4C9A-9E28-4D7659356640}" srcOrd="0" destOrd="0" presId="urn:microsoft.com/office/officeart/2009/3/layout/PieProcess"/>
    <dgm:cxn modelId="{93736FA8-17D9-4F82-AAFE-A196C422DBD2}" srcId="{C3510F42-D56E-4E33-94CA-78EE5E5A90A1}" destId="{E6BFFE4D-FF5F-45BF-8F3E-7AC4AFD6B4CE}" srcOrd="0" destOrd="0" parTransId="{DD5EDE26-6CCC-434B-8CB5-EDFCF5946640}" sibTransId="{4B470303-1743-4543-A7BF-944EEF33CCF5}"/>
    <dgm:cxn modelId="{2236ECB6-5809-49CA-9073-B84CAAFBC813}" type="presOf" srcId="{244FD451-A66F-428B-9A7E-A988E39012B0}" destId="{7CA0BDC4-6210-40D2-9CA7-242C67115D4F}" srcOrd="0" destOrd="0" presId="urn:microsoft.com/office/officeart/2009/3/layout/PieProcess"/>
    <dgm:cxn modelId="{6E1A10B9-F177-4F1E-8D60-30678F0FD12E}" type="presOf" srcId="{569C424A-E46D-46BE-A31D-2EB643F15124}" destId="{2C8E0DEA-0455-4902-B796-3D951A3B8A3A}" srcOrd="0" destOrd="0" presId="urn:microsoft.com/office/officeart/2009/3/layout/PieProcess"/>
    <dgm:cxn modelId="{44A486BD-2EB1-4E98-AB07-B515FE65BC05}" type="presOf" srcId="{E24CA206-A2D1-4CB4-8989-8D500C16FE70}" destId="{AA0D2ACA-37D8-42CE-AC7C-FB24ED749E8A}" srcOrd="0" destOrd="0" presId="urn:microsoft.com/office/officeart/2009/3/layout/PieProcess"/>
    <dgm:cxn modelId="{19A85CC2-CFC8-47A6-9D4A-F90F994164B4}" type="presOf" srcId="{AB957DD7-B67C-4872-A46D-7811FA54F68C}" destId="{2808FC0E-A171-4099-A0E4-A010DAC3E880}" srcOrd="0" destOrd="0" presId="urn:microsoft.com/office/officeart/2009/3/layout/PieProcess"/>
    <dgm:cxn modelId="{77FC47CA-FD3D-4FC1-8662-B8D88244AE77}" type="presOf" srcId="{E41C5863-D1D2-4D72-A45B-A3183408AE5F}" destId="{3DA9F426-9746-49EE-969C-C82D119C3A01}" srcOrd="0" destOrd="0" presId="urn:microsoft.com/office/officeart/2009/3/layout/PieProcess"/>
    <dgm:cxn modelId="{159E72CF-AC39-46C1-B1B9-EC8E89527EB1}" srcId="{75044CA7-A8D7-4B70-8D8B-4F5200D2D219}" destId="{E41C5863-D1D2-4D72-A45B-A3183408AE5F}" srcOrd="0" destOrd="0" parTransId="{816C66DD-1B7D-4B93-8BD9-A7EB371AF358}" sibTransId="{E42E9592-4880-438D-BC7D-C66E13DB335D}"/>
    <dgm:cxn modelId="{7BD246D7-49EB-40D2-BD68-7F131E83D36E}" srcId="{5734C2BE-0C00-418E-87E9-B4A57F356747}" destId="{C3510F42-D56E-4E33-94CA-78EE5E5A90A1}" srcOrd="3" destOrd="0" parTransId="{2D923DA6-7AF4-453F-8846-2C212530911B}" sibTransId="{4D3ACE5A-78DC-4922-9482-708F324E732C}"/>
    <dgm:cxn modelId="{FF3006DA-0C19-44A4-899F-13862FF3D80C}" srcId="{5734C2BE-0C00-418E-87E9-B4A57F356747}" destId="{FE64CF87-7164-4554-9B28-0859508C24A5}" srcOrd="1" destOrd="0" parTransId="{E6DB5C9F-39D3-4271-9A76-CD2F38E1A8B0}" sibTransId="{28F6AB0D-AEA8-4192-84E5-5A80AC4A8EBF}"/>
    <dgm:cxn modelId="{0498D2E2-F4EB-4787-8CE5-0C14C5DD1C88}" type="presOf" srcId="{E4333D5B-0F4F-4FC1-9332-D4869D788E72}" destId="{60275F3E-9FA2-4E35-8568-1E16054CC73F}" srcOrd="0" destOrd="0" presId="urn:microsoft.com/office/officeart/2009/3/layout/PieProcess"/>
    <dgm:cxn modelId="{E4B7F0EB-439C-4724-A5DE-3ABD6F514B08}" type="presOf" srcId="{94733ABF-933C-44F0-BD83-B2A788FDA61F}" destId="{986F439B-DA79-4409-9562-9DFBBB64A6F3}" srcOrd="0" destOrd="0" presId="urn:microsoft.com/office/officeart/2009/3/layout/PieProcess"/>
    <dgm:cxn modelId="{6C84FBFA-68B8-4E5A-B978-DB7E9AAE49B0}" type="presOf" srcId="{301C0253-86EF-49C3-BDD8-A1F8642E0639}" destId="{AAF2EE7D-A9A2-47B7-93DB-5EAD4D5F5CC7}" srcOrd="0" destOrd="0" presId="urn:microsoft.com/office/officeart/2009/3/layout/PieProcess"/>
    <dgm:cxn modelId="{FA83CFFF-3046-4551-9A66-346E8F58CD0C}" srcId="{244FD451-A66F-428B-9A7E-A988E39012B0}" destId="{569C424A-E46D-46BE-A31D-2EB643F15124}" srcOrd="0" destOrd="0" parTransId="{BB338E86-D001-46DA-93EB-0F8419A923FB}" sibTransId="{BD5F05A4-ED1F-4C8E-9471-9729EAE889E8}"/>
    <dgm:cxn modelId="{6A824BE8-1EA7-4ED3-B33B-CE2464B9A8A7}" type="presParOf" srcId="{BFA839E4-9AEF-4C6E-A080-032524F6B3D6}" destId="{BF0CE283-0247-44F0-B573-CD0559CBF81B}" srcOrd="0" destOrd="0" presId="urn:microsoft.com/office/officeart/2009/3/layout/PieProcess"/>
    <dgm:cxn modelId="{348910E6-F667-4F9B-9E27-929D8AFE0D5B}" type="presParOf" srcId="{BF0CE283-0247-44F0-B573-CD0559CBF81B}" destId="{86742928-4A86-4901-A99F-A38828DD47BC}" srcOrd="0" destOrd="0" presId="urn:microsoft.com/office/officeart/2009/3/layout/PieProcess"/>
    <dgm:cxn modelId="{DC83935D-DDF3-4A09-9DD0-9C8C4EA32ABD}" type="presParOf" srcId="{BF0CE283-0247-44F0-B573-CD0559CBF81B}" destId="{96BC46A4-C680-46E7-94C5-CE5E2FFC78EA}" srcOrd="1" destOrd="0" presId="urn:microsoft.com/office/officeart/2009/3/layout/PieProcess"/>
    <dgm:cxn modelId="{67441795-C2A3-4D3C-B9BE-94C06C9DE32E}" type="presParOf" srcId="{BF0CE283-0247-44F0-B573-CD0559CBF81B}" destId="{2808FC0E-A171-4099-A0E4-A010DAC3E880}" srcOrd="2" destOrd="0" presId="urn:microsoft.com/office/officeart/2009/3/layout/PieProcess"/>
    <dgm:cxn modelId="{0EEB78C0-57D2-4F44-92E5-F915BB3E6A75}" type="presParOf" srcId="{BFA839E4-9AEF-4C6E-A080-032524F6B3D6}" destId="{82844426-5C85-497D-AB8D-5B50EC2719E7}" srcOrd="1" destOrd="0" presId="urn:microsoft.com/office/officeart/2009/3/layout/PieProcess"/>
    <dgm:cxn modelId="{AF2344D8-D2B5-4D7F-921E-DC27CA2CB73D}" type="presParOf" srcId="{82844426-5C85-497D-AB8D-5B50EC2719E7}" destId="{D54FE779-8E91-487B-A0D2-74CB8D57D595}" srcOrd="0" destOrd="0" presId="urn:microsoft.com/office/officeart/2009/3/layout/PieProcess"/>
    <dgm:cxn modelId="{77D5DC5B-EA78-490C-9C4D-59B1E1C50450}" type="presParOf" srcId="{82844426-5C85-497D-AB8D-5B50EC2719E7}" destId="{A1948E91-F736-4AA2-9663-1094451C8E27}" srcOrd="1" destOrd="0" presId="urn:microsoft.com/office/officeart/2009/3/layout/PieProcess"/>
    <dgm:cxn modelId="{55690EC0-27E5-4643-A6A8-75655FFD378D}" type="presParOf" srcId="{82844426-5C85-497D-AB8D-5B50EC2719E7}" destId="{1122775E-4B30-4B7D-AA60-ABFB90414151}" srcOrd="2" destOrd="0" presId="urn:microsoft.com/office/officeart/2009/3/layout/PieProcess"/>
    <dgm:cxn modelId="{F5C23273-0449-4079-8F05-DCC8811CFFD4}" type="presParOf" srcId="{BFA839E4-9AEF-4C6E-A080-032524F6B3D6}" destId="{FCEFC1A6-5B49-4D32-BB0E-1EFC95078F2D}" srcOrd="2" destOrd="0" presId="urn:microsoft.com/office/officeart/2009/3/layout/PieProcess"/>
    <dgm:cxn modelId="{FD2C4330-B9D7-476B-BD83-78CA28ACD406}" type="presParOf" srcId="{BFA839E4-9AEF-4C6E-A080-032524F6B3D6}" destId="{8C2B5A09-B588-4450-9B43-258235310E9C}" srcOrd="3" destOrd="0" presId="urn:microsoft.com/office/officeart/2009/3/layout/PieProcess"/>
    <dgm:cxn modelId="{08F18755-0342-4FC7-B6C5-47FCB758DE88}" type="presParOf" srcId="{8C2B5A09-B588-4450-9B43-258235310E9C}" destId="{AA0D2ACA-37D8-42CE-AC7C-FB24ED749E8A}" srcOrd="0" destOrd="0" presId="urn:microsoft.com/office/officeart/2009/3/layout/PieProcess"/>
    <dgm:cxn modelId="{5CD9FBB7-966F-441F-9D27-9C72A268AD0D}" type="presParOf" srcId="{BFA839E4-9AEF-4C6E-A080-032524F6B3D6}" destId="{9DFBFC75-ED9B-42D0-84AF-A266CC476483}" srcOrd="4" destOrd="0" presId="urn:microsoft.com/office/officeart/2009/3/layout/PieProcess"/>
    <dgm:cxn modelId="{DBF5B6B6-91FB-4FDB-9D64-ECEB2CA91DAE}" type="presParOf" srcId="{BFA839E4-9AEF-4C6E-A080-032524F6B3D6}" destId="{8D4AF788-7FEE-4848-AFDF-D900CBEA2929}" srcOrd="5" destOrd="0" presId="urn:microsoft.com/office/officeart/2009/3/layout/PieProcess"/>
    <dgm:cxn modelId="{D6C8954D-A2F3-47CD-BC3C-31FAAB012592}" type="presParOf" srcId="{8D4AF788-7FEE-4848-AFDF-D900CBEA2929}" destId="{461FCCDC-1AD0-4763-9C6A-3611017D630C}" srcOrd="0" destOrd="0" presId="urn:microsoft.com/office/officeart/2009/3/layout/PieProcess"/>
    <dgm:cxn modelId="{0A109815-E2E0-4769-9CB8-DB8C4728E98B}" type="presParOf" srcId="{8D4AF788-7FEE-4848-AFDF-D900CBEA2929}" destId="{6FA80C6C-00EB-40A3-B52D-234D71366787}" srcOrd="1" destOrd="0" presId="urn:microsoft.com/office/officeart/2009/3/layout/PieProcess"/>
    <dgm:cxn modelId="{3883CDA2-0C30-4551-93BB-F948711A4C06}" type="presParOf" srcId="{8D4AF788-7FEE-4848-AFDF-D900CBEA2929}" destId="{986F439B-DA79-4409-9562-9DFBBB64A6F3}" srcOrd="2" destOrd="0" presId="urn:microsoft.com/office/officeart/2009/3/layout/PieProcess"/>
    <dgm:cxn modelId="{02125357-AF51-434E-91B5-B85CA48E48FE}" type="presParOf" srcId="{BFA839E4-9AEF-4C6E-A080-032524F6B3D6}" destId="{383802CC-9E57-4423-9BA9-538A2D85282D}" srcOrd="6" destOrd="0" presId="urn:microsoft.com/office/officeart/2009/3/layout/PieProcess"/>
    <dgm:cxn modelId="{79E0DB3B-E6B3-4D94-A79A-5B44AC644B84}" type="presParOf" srcId="{BFA839E4-9AEF-4C6E-A080-032524F6B3D6}" destId="{E3C1D35C-70C2-4B39-B12D-85980DB4A08B}" srcOrd="7" destOrd="0" presId="urn:microsoft.com/office/officeart/2009/3/layout/PieProcess"/>
    <dgm:cxn modelId="{53233882-95EF-41C2-B94F-E3B11ADAC369}" type="presParOf" srcId="{E3C1D35C-70C2-4B39-B12D-85980DB4A08B}" destId="{862E0F61-F7B9-4E79-8393-F5B5CD5FCDF7}" srcOrd="0" destOrd="0" presId="urn:microsoft.com/office/officeart/2009/3/layout/PieProcess"/>
    <dgm:cxn modelId="{86DBE16A-C553-432D-9060-4E0E67E268FA}" type="presParOf" srcId="{BFA839E4-9AEF-4C6E-A080-032524F6B3D6}" destId="{96173FA4-8F63-4DE4-9587-12436C695091}" srcOrd="8" destOrd="0" presId="urn:microsoft.com/office/officeart/2009/3/layout/PieProcess"/>
    <dgm:cxn modelId="{12BFB0BB-C54B-4F09-B6E6-E0FFD9C2DFE3}" type="presParOf" srcId="{BFA839E4-9AEF-4C6E-A080-032524F6B3D6}" destId="{B4149AC3-8BA7-4EEA-8505-C1DBCEC9C1F6}" srcOrd="9" destOrd="0" presId="urn:microsoft.com/office/officeart/2009/3/layout/PieProcess"/>
    <dgm:cxn modelId="{7081079E-2ADB-4414-A8F9-F36D84C96C87}" type="presParOf" srcId="{B4149AC3-8BA7-4EEA-8505-C1DBCEC9C1F6}" destId="{4947A0EB-D88D-4FF7-9E08-3218F4BE78AE}" srcOrd="0" destOrd="0" presId="urn:microsoft.com/office/officeart/2009/3/layout/PieProcess"/>
    <dgm:cxn modelId="{266BFC57-8A92-42AF-8E4C-63C11756A2E8}" type="presParOf" srcId="{B4149AC3-8BA7-4EEA-8505-C1DBCEC9C1F6}" destId="{BEB0986B-25A6-44A5-BEC5-E68DEAE9B7C0}" srcOrd="1" destOrd="0" presId="urn:microsoft.com/office/officeart/2009/3/layout/PieProcess"/>
    <dgm:cxn modelId="{5FEDD384-DC21-45FA-BDA3-40CC43900B00}" type="presParOf" srcId="{B4149AC3-8BA7-4EEA-8505-C1DBCEC9C1F6}" destId="{7556D7B0-C05A-4C9A-9E28-4D7659356640}" srcOrd="2" destOrd="0" presId="urn:microsoft.com/office/officeart/2009/3/layout/PieProcess"/>
    <dgm:cxn modelId="{74C7C824-AC49-436B-BB9B-564ACE5CEA7A}" type="presParOf" srcId="{BFA839E4-9AEF-4C6E-A080-032524F6B3D6}" destId="{257E3C87-77EB-4441-8A9A-4B0A7E9E732E}" srcOrd="10" destOrd="0" presId="urn:microsoft.com/office/officeart/2009/3/layout/PieProcess"/>
    <dgm:cxn modelId="{88114100-6C48-4298-8407-6B2F3DEBBC15}" type="presParOf" srcId="{BFA839E4-9AEF-4C6E-A080-032524F6B3D6}" destId="{73B5F78C-D16D-4BB4-8198-7862146505BE}" srcOrd="11" destOrd="0" presId="urn:microsoft.com/office/officeart/2009/3/layout/PieProcess"/>
    <dgm:cxn modelId="{4F9C4579-8749-44CE-BE56-2CD243D9F6D8}" type="presParOf" srcId="{73B5F78C-D16D-4BB4-8198-7862146505BE}" destId="{79BFE45D-B439-41AA-8512-9AD03280122F}" srcOrd="0" destOrd="0" presId="urn:microsoft.com/office/officeart/2009/3/layout/PieProcess"/>
    <dgm:cxn modelId="{1DD84E9C-2549-4BAB-B2A3-E6D89CF14EEE}" type="presParOf" srcId="{BFA839E4-9AEF-4C6E-A080-032524F6B3D6}" destId="{A5738E79-A7B0-4CAF-8A54-966962BE1336}" srcOrd="12" destOrd="0" presId="urn:microsoft.com/office/officeart/2009/3/layout/PieProcess"/>
    <dgm:cxn modelId="{10F3499B-28F1-48B4-A68C-F76CD9E443AD}" type="presParOf" srcId="{BFA839E4-9AEF-4C6E-A080-032524F6B3D6}" destId="{642BD6DD-6A48-4A06-8A16-317705AA02E2}" srcOrd="13" destOrd="0" presId="urn:microsoft.com/office/officeart/2009/3/layout/PieProcess"/>
    <dgm:cxn modelId="{A82D0B7B-6928-4127-B86B-773CF26E8FD8}" type="presParOf" srcId="{642BD6DD-6A48-4A06-8A16-317705AA02E2}" destId="{3A475185-922D-4338-81D7-0C0A3D75923B}" srcOrd="0" destOrd="0" presId="urn:microsoft.com/office/officeart/2009/3/layout/PieProcess"/>
    <dgm:cxn modelId="{5F164222-DAB2-4DC9-9EAF-D28999FBD892}" type="presParOf" srcId="{642BD6DD-6A48-4A06-8A16-317705AA02E2}" destId="{96A3ABF0-CC00-4E4A-8DF9-7AEB117B6A70}" srcOrd="1" destOrd="0" presId="urn:microsoft.com/office/officeart/2009/3/layout/PieProcess"/>
    <dgm:cxn modelId="{92E084A4-036B-4B37-A5DF-5B5E71C1D7D3}" type="presParOf" srcId="{642BD6DD-6A48-4A06-8A16-317705AA02E2}" destId="{C167044E-FF5C-436B-AE41-6C17EC39D29D}" srcOrd="2" destOrd="0" presId="urn:microsoft.com/office/officeart/2009/3/layout/PieProcess"/>
    <dgm:cxn modelId="{5A237D34-DBF4-4783-8D44-54F1FC00C53B}" type="presParOf" srcId="{BFA839E4-9AEF-4C6E-A080-032524F6B3D6}" destId="{DE4B137B-2CCB-4C5E-9199-ADCFD8607D52}" srcOrd="14" destOrd="0" presId="urn:microsoft.com/office/officeart/2009/3/layout/PieProcess"/>
    <dgm:cxn modelId="{139996C2-BDE9-456A-8BED-6FD457938BD6}" type="presParOf" srcId="{BFA839E4-9AEF-4C6E-A080-032524F6B3D6}" destId="{E61A41DD-0601-4400-80C6-BBA83BD93FCB}" srcOrd="15" destOrd="0" presId="urn:microsoft.com/office/officeart/2009/3/layout/PieProcess"/>
    <dgm:cxn modelId="{F2994DDD-A874-4BE5-A521-5ED60BE63D01}" type="presParOf" srcId="{E61A41DD-0601-4400-80C6-BBA83BD93FCB}" destId="{3DA9F426-9746-49EE-969C-C82D119C3A01}" srcOrd="0" destOrd="0" presId="urn:microsoft.com/office/officeart/2009/3/layout/PieProcess"/>
    <dgm:cxn modelId="{0F5F9099-7393-455B-8229-3FA6E9667074}" type="presParOf" srcId="{BFA839E4-9AEF-4C6E-A080-032524F6B3D6}" destId="{313460DC-06BB-44A4-9A7C-F2905C773384}" srcOrd="16" destOrd="0" presId="urn:microsoft.com/office/officeart/2009/3/layout/PieProcess"/>
    <dgm:cxn modelId="{4F958629-CE1D-4204-BCCF-33134C5FD40E}" type="presParOf" srcId="{BFA839E4-9AEF-4C6E-A080-032524F6B3D6}" destId="{AF01A545-7020-4E9D-948D-A8C95323A1F1}" srcOrd="17" destOrd="0" presId="urn:microsoft.com/office/officeart/2009/3/layout/PieProcess"/>
    <dgm:cxn modelId="{7F80310C-4DFB-4DFF-B26C-335C71006ABD}" type="presParOf" srcId="{AF01A545-7020-4E9D-948D-A8C95323A1F1}" destId="{0023FA6A-4C68-42CD-9A0C-106D8F8983B0}" srcOrd="0" destOrd="0" presId="urn:microsoft.com/office/officeart/2009/3/layout/PieProcess"/>
    <dgm:cxn modelId="{8BA00F2B-4541-45DD-A556-41C2E41FEE76}" type="presParOf" srcId="{AF01A545-7020-4E9D-948D-A8C95323A1F1}" destId="{75B7A0BE-5805-4A81-B51B-1BA414EC4B9C}" srcOrd="1" destOrd="0" presId="urn:microsoft.com/office/officeart/2009/3/layout/PieProcess"/>
    <dgm:cxn modelId="{B6A5DCED-82F1-4843-A2B1-09ED9A19AB7D}" type="presParOf" srcId="{AF01A545-7020-4E9D-948D-A8C95323A1F1}" destId="{7CA0BDC4-6210-40D2-9CA7-242C67115D4F}" srcOrd="2" destOrd="0" presId="urn:microsoft.com/office/officeart/2009/3/layout/PieProcess"/>
    <dgm:cxn modelId="{D1592673-77EB-4FB5-907E-CDCA7683319E}" type="presParOf" srcId="{BFA839E4-9AEF-4C6E-A080-032524F6B3D6}" destId="{38F7B4DB-EF3F-40A1-BCA7-8489FF83493B}" srcOrd="18" destOrd="0" presId="urn:microsoft.com/office/officeart/2009/3/layout/PieProcess"/>
    <dgm:cxn modelId="{6B7A0AF6-8D81-408B-A472-95340E390C58}" type="presParOf" srcId="{BFA839E4-9AEF-4C6E-A080-032524F6B3D6}" destId="{62BE6756-4274-4EF2-A280-BFE521180249}" srcOrd="19" destOrd="0" presId="urn:microsoft.com/office/officeart/2009/3/layout/PieProcess"/>
    <dgm:cxn modelId="{82D5C7BE-8A29-494D-B93D-B35EA9D52741}" type="presParOf" srcId="{62BE6756-4274-4EF2-A280-BFE521180249}" destId="{2C8E0DEA-0455-4902-B796-3D951A3B8A3A}" srcOrd="0" destOrd="0" presId="urn:microsoft.com/office/officeart/2009/3/layout/PieProcess"/>
    <dgm:cxn modelId="{213F0DCD-EFEB-4E2C-BA40-306FE5BBA8F6}" type="presParOf" srcId="{BFA839E4-9AEF-4C6E-A080-032524F6B3D6}" destId="{349895EC-2DD6-4A53-8877-2E8F76C35B29}" srcOrd="20" destOrd="0" presId="urn:microsoft.com/office/officeart/2009/3/layout/PieProcess"/>
    <dgm:cxn modelId="{74C12DF0-1333-4D23-BC88-9D33C6360B3A}" type="presParOf" srcId="{BFA839E4-9AEF-4C6E-A080-032524F6B3D6}" destId="{C9186E44-8AAC-423E-9A78-02361C153C44}" srcOrd="21" destOrd="0" presId="urn:microsoft.com/office/officeart/2009/3/layout/PieProcess"/>
    <dgm:cxn modelId="{BF27F4B7-A8E2-40DF-88E1-DCFA666CAD33}" type="presParOf" srcId="{C9186E44-8AAC-423E-9A78-02361C153C44}" destId="{EC4E8172-8A89-4B37-A3B1-C584CC1851BB}" srcOrd="0" destOrd="0" presId="urn:microsoft.com/office/officeart/2009/3/layout/PieProcess"/>
    <dgm:cxn modelId="{0A6B39BE-F3EF-41DC-9A01-B7C930C179BD}" type="presParOf" srcId="{C9186E44-8AAC-423E-9A78-02361C153C44}" destId="{7DB50AC6-52A0-40F8-8605-769009996333}" srcOrd="1" destOrd="0" presId="urn:microsoft.com/office/officeart/2009/3/layout/PieProcess"/>
    <dgm:cxn modelId="{93D6D341-2635-4D95-8AF8-03B1D91F82BE}" type="presParOf" srcId="{C9186E44-8AAC-423E-9A78-02361C153C44}" destId="{AAF2EE7D-A9A2-47B7-93DB-5EAD4D5F5CC7}" srcOrd="2" destOrd="0" presId="urn:microsoft.com/office/officeart/2009/3/layout/PieProcess"/>
    <dgm:cxn modelId="{C81F93DF-E2E8-4C16-9EAD-BA4DFA0B5B6D}" type="presParOf" srcId="{BFA839E4-9AEF-4C6E-A080-032524F6B3D6}" destId="{F16299BD-39CC-4E76-ABCA-7078C196F938}" srcOrd="22" destOrd="0" presId="urn:microsoft.com/office/officeart/2009/3/layout/PieProcess"/>
    <dgm:cxn modelId="{F9164E54-49E3-4514-8954-278B2ABC78C0}" type="presParOf" srcId="{BFA839E4-9AEF-4C6E-A080-032524F6B3D6}" destId="{8344C903-D776-4C79-8E9E-74A948C29FCF}" srcOrd="23" destOrd="0" presId="urn:microsoft.com/office/officeart/2009/3/layout/PieProcess"/>
    <dgm:cxn modelId="{790C6FF9-968A-4F56-BFA1-B449DDAAAFD5}" type="presParOf" srcId="{8344C903-D776-4C79-8E9E-74A948C29FCF}" destId="{60275F3E-9FA2-4E35-8568-1E16054CC73F}" srcOrd="0" destOrd="0" presId="urn:microsoft.com/office/officeart/2009/3/layout/Pi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E3F269-D569-4E3D-9218-53A172FA7132}" type="doc">
      <dgm:prSet loTypeId="urn:microsoft.com/office/officeart/2005/8/layout/hList6" loCatId="list" qsTypeId="urn:microsoft.com/office/officeart/2005/8/quickstyle/simple1" qsCatId="simple" csTypeId="urn:microsoft.com/office/officeart/2005/8/colors/accent1_2" csCatId="accent1"/>
      <dgm:spPr/>
      <dgm:t>
        <a:bodyPr/>
        <a:lstStyle/>
        <a:p>
          <a:endParaRPr lang="fr-FR"/>
        </a:p>
      </dgm:t>
    </dgm:pt>
    <dgm:pt modelId="{5EF83C00-9EFB-4E3A-892D-11E404167762}">
      <dgm:prSet/>
      <dgm:spPr/>
      <dgm:t>
        <a:bodyPr/>
        <a:lstStyle/>
        <a:p>
          <a:r>
            <a:rPr lang="fr-BE"/>
            <a:t>2 objectifs stratégiques</a:t>
          </a:r>
          <a:endParaRPr lang="fr-FR"/>
        </a:p>
      </dgm:t>
    </dgm:pt>
    <dgm:pt modelId="{70F345B9-D64A-48E5-9A85-AD7D6057CF15}" type="parTrans" cxnId="{D3171A82-542F-4817-8F72-4E983DE1ED3C}">
      <dgm:prSet/>
      <dgm:spPr/>
      <dgm:t>
        <a:bodyPr/>
        <a:lstStyle/>
        <a:p>
          <a:endParaRPr lang="fr-FR"/>
        </a:p>
      </dgm:t>
    </dgm:pt>
    <dgm:pt modelId="{D3D6DA10-1E60-4A98-9A3A-3C256A1FC9A7}" type="sibTrans" cxnId="{D3171A82-542F-4817-8F72-4E983DE1ED3C}">
      <dgm:prSet/>
      <dgm:spPr/>
      <dgm:t>
        <a:bodyPr/>
        <a:lstStyle/>
        <a:p>
          <a:endParaRPr lang="fr-FR"/>
        </a:p>
      </dgm:t>
    </dgm:pt>
    <dgm:pt modelId="{2AB38B71-0609-4AB7-9D63-6B521144DBC7}">
      <dgm:prSet/>
      <dgm:spPr/>
      <dgm:t>
        <a:bodyPr/>
        <a:lstStyle/>
        <a:p>
          <a:r>
            <a:rPr lang="fr-BE"/>
            <a:t>38 objectifs opérationnels </a:t>
          </a:r>
          <a:endParaRPr lang="fr-FR"/>
        </a:p>
      </dgm:t>
    </dgm:pt>
    <dgm:pt modelId="{36930561-34D7-4305-A316-BF17D3E5D98D}" type="parTrans" cxnId="{D79A3294-D34B-4636-8F26-F4ACCB1D6044}">
      <dgm:prSet/>
      <dgm:spPr/>
      <dgm:t>
        <a:bodyPr/>
        <a:lstStyle/>
        <a:p>
          <a:endParaRPr lang="fr-FR"/>
        </a:p>
      </dgm:t>
    </dgm:pt>
    <dgm:pt modelId="{DC5AA47A-4796-4E0C-A03F-23517DCFE41B}" type="sibTrans" cxnId="{D79A3294-D34B-4636-8F26-F4ACCB1D6044}">
      <dgm:prSet/>
      <dgm:spPr/>
      <dgm:t>
        <a:bodyPr/>
        <a:lstStyle/>
        <a:p>
          <a:endParaRPr lang="fr-FR"/>
        </a:p>
      </dgm:t>
    </dgm:pt>
    <dgm:pt modelId="{15071944-1690-4B4E-8EC7-04E6CB9AE41B}">
      <dgm:prSet/>
      <dgm:spPr/>
      <dgm:t>
        <a:bodyPr/>
        <a:lstStyle/>
        <a:p>
          <a:r>
            <a:rPr lang="fr-BE"/>
            <a:t>127 projets et actions</a:t>
          </a:r>
          <a:endParaRPr lang="fr-FR"/>
        </a:p>
      </dgm:t>
    </dgm:pt>
    <dgm:pt modelId="{EDEC9567-F1B5-4255-97BC-175FD1C49513}" type="parTrans" cxnId="{4BA7A67C-AEF0-4984-BAC1-CD9639D48FA0}">
      <dgm:prSet/>
      <dgm:spPr/>
      <dgm:t>
        <a:bodyPr/>
        <a:lstStyle/>
        <a:p>
          <a:endParaRPr lang="fr-FR"/>
        </a:p>
      </dgm:t>
    </dgm:pt>
    <dgm:pt modelId="{21D62550-8CD7-4334-9B2E-B7BBDB08DDDD}" type="sibTrans" cxnId="{4BA7A67C-AEF0-4984-BAC1-CD9639D48FA0}">
      <dgm:prSet/>
      <dgm:spPr/>
      <dgm:t>
        <a:bodyPr/>
        <a:lstStyle/>
        <a:p>
          <a:endParaRPr lang="fr-FR"/>
        </a:p>
      </dgm:t>
    </dgm:pt>
    <dgm:pt modelId="{637DFB81-0B72-4940-AE58-D771071020C2}" type="pres">
      <dgm:prSet presAssocID="{34E3F269-D569-4E3D-9218-53A172FA7132}" presName="Name0" presStyleCnt="0">
        <dgm:presLayoutVars>
          <dgm:dir/>
          <dgm:resizeHandles val="exact"/>
        </dgm:presLayoutVars>
      </dgm:prSet>
      <dgm:spPr/>
    </dgm:pt>
    <dgm:pt modelId="{3B46024F-8179-4A78-9600-46B1C0E7C520}" type="pres">
      <dgm:prSet presAssocID="{5EF83C00-9EFB-4E3A-892D-11E404167762}" presName="node" presStyleLbl="node1" presStyleIdx="0" presStyleCnt="3">
        <dgm:presLayoutVars>
          <dgm:bulletEnabled val="1"/>
        </dgm:presLayoutVars>
      </dgm:prSet>
      <dgm:spPr/>
    </dgm:pt>
    <dgm:pt modelId="{0A04A8F8-22A9-4A5E-B4AE-705E631C2200}" type="pres">
      <dgm:prSet presAssocID="{D3D6DA10-1E60-4A98-9A3A-3C256A1FC9A7}" presName="sibTrans" presStyleCnt="0"/>
      <dgm:spPr/>
    </dgm:pt>
    <dgm:pt modelId="{679868B4-F645-41B6-9199-B10FC04C00C7}" type="pres">
      <dgm:prSet presAssocID="{2AB38B71-0609-4AB7-9D63-6B521144DBC7}" presName="node" presStyleLbl="node1" presStyleIdx="1" presStyleCnt="3">
        <dgm:presLayoutVars>
          <dgm:bulletEnabled val="1"/>
        </dgm:presLayoutVars>
      </dgm:prSet>
      <dgm:spPr/>
    </dgm:pt>
    <dgm:pt modelId="{D24F0DBB-5556-47FD-9C72-7F0B38106AC9}" type="pres">
      <dgm:prSet presAssocID="{DC5AA47A-4796-4E0C-A03F-23517DCFE41B}" presName="sibTrans" presStyleCnt="0"/>
      <dgm:spPr/>
    </dgm:pt>
    <dgm:pt modelId="{3B48FC51-49CA-4B4E-8854-AF0D9C62FD9E}" type="pres">
      <dgm:prSet presAssocID="{15071944-1690-4B4E-8EC7-04E6CB9AE41B}" presName="node" presStyleLbl="node1" presStyleIdx="2" presStyleCnt="3">
        <dgm:presLayoutVars>
          <dgm:bulletEnabled val="1"/>
        </dgm:presLayoutVars>
      </dgm:prSet>
      <dgm:spPr/>
    </dgm:pt>
  </dgm:ptLst>
  <dgm:cxnLst>
    <dgm:cxn modelId="{A8B24A3B-80E3-406E-9C6D-D6985AF4900E}" type="presOf" srcId="{15071944-1690-4B4E-8EC7-04E6CB9AE41B}" destId="{3B48FC51-49CA-4B4E-8854-AF0D9C62FD9E}" srcOrd="0" destOrd="0" presId="urn:microsoft.com/office/officeart/2005/8/layout/hList6"/>
    <dgm:cxn modelId="{A8A99A50-3367-4173-B1D0-24F2B951FBA6}" type="presOf" srcId="{2AB38B71-0609-4AB7-9D63-6B521144DBC7}" destId="{679868B4-F645-41B6-9199-B10FC04C00C7}" srcOrd="0" destOrd="0" presId="urn:microsoft.com/office/officeart/2005/8/layout/hList6"/>
    <dgm:cxn modelId="{13D41276-E82A-4C19-9393-9B018346BFDB}" type="presOf" srcId="{34E3F269-D569-4E3D-9218-53A172FA7132}" destId="{637DFB81-0B72-4940-AE58-D771071020C2}" srcOrd="0" destOrd="0" presId="urn:microsoft.com/office/officeart/2005/8/layout/hList6"/>
    <dgm:cxn modelId="{4BA7A67C-AEF0-4984-BAC1-CD9639D48FA0}" srcId="{34E3F269-D569-4E3D-9218-53A172FA7132}" destId="{15071944-1690-4B4E-8EC7-04E6CB9AE41B}" srcOrd="2" destOrd="0" parTransId="{EDEC9567-F1B5-4255-97BC-175FD1C49513}" sibTransId="{21D62550-8CD7-4334-9B2E-B7BBDB08DDDD}"/>
    <dgm:cxn modelId="{D3171A82-542F-4817-8F72-4E983DE1ED3C}" srcId="{34E3F269-D569-4E3D-9218-53A172FA7132}" destId="{5EF83C00-9EFB-4E3A-892D-11E404167762}" srcOrd="0" destOrd="0" parTransId="{70F345B9-D64A-48E5-9A85-AD7D6057CF15}" sibTransId="{D3D6DA10-1E60-4A98-9A3A-3C256A1FC9A7}"/>
    <dgm:cxn modelId="{1F0D1890-FDAF-4798-B8F4-F975F1C476E2}" type="presOf" srcId="{5EF83C00-9EFB-4E3A-892D-11E404167762}" destId="{3B46024F-8179-4A78-9600-46B1C0E7C520}" srcOrd="0" destOrd="0" presId="urn:microsoft.com/office/officeart/2005/8/layout/hList6"/>
    <dgm:cxn modelId="{D79A3294-D34B-4636-8F26-F4ACCB1D6044}" srcId="{34E3F269-D569-4E3D-9218-53A172FA7132}" destId="{2AB38B71-0609-4AB7-9D63-6B521144DBC7}" srcOrd="1" destOrd="0" parTransId="{36930561-34D7-4305-A316-BF17D3E5D98D}" sibTransId="{DC5AA47A-4796-4E0C-A03F-23517DCFE41B}"/>
    <dgm:cxn modelId="{2F1663BD-6458-45C0-ACDC-42196C05045C}" type="presParOf" srcId="{637DFB81-0B72-4940-AE58-D771071020C2}" destId="{3B46024F-8179-4A78-9600-46B1C0E7C520}" srcOrd="0" destOrd="0" presId="urn:microsoft.com/office/officeart/2005/8/layout/hList6"/>
    <dgm:cxn modelId="{27A4493E-4EC8-41A9-9501-A78974162FBC}" type="presParOf" srcId="{637DFB81-0B72-4940-AE58-D771071020C2}" destId="{0A04A8F8-22A9-4A5E-B4AE-705E631C2200}" srcOrd="1" destOrd="0" presId="urn:microsoft.com/office/officeart/2005/8/layout/hList6"/>
    <dgm:cxn modelId="{B991C42F-3532-4465-85E1-EE4E02677520}" type="presParOf" srcId="{637DFB81-0B72-4940-AE58-D771071020C2}" destId="{679868B4-F645-41B6-9199-B10FC04C00C7}" srcOrd="2" destOrd="0" presId="urn:microsoft.com/office/officeart/2005/8/layout/hList6"/>
    <dgm:cxn modelId="{E3FBB2E6-6738-48B3-BCB1-152BAB4FD68F}" type="presParOf" srcId="{637DFB81-0B72-4940-AE58-D771071020C2}" destId="{D24F0DBB-5556-47FD-9C72-7F0B38106AC9}" srcOrd="3" destOrd="0" presId="urn:microsoft.com/office/officeart/2005/8/layout/hList6"/>
    <dgm:cxn modelId="{A5C98673-53BC-416A-9D18-8CB9041E7531}" type="presParOf" srcId="{637DFB81-0B72-4940-AE58-D771071020C2}" destId="{3B48FC51-49CA-4B4E-8854-AF0D9C62FD9E}" srcOrd="4" destOrd="0" presId="urn:microsoft.com/office/officeart/2005/8/layout/h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6CB0F1-8F8E-4023-9E5F-F4224BBA777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0C1538BC-179D-4440-AA34-0CC1D45DDE05}">
      <dgm:prSet phldrT="[Texte]" phldr="0"/>
      <dgm:spPr/>
      <dgm:t>
        <a:bodyPr/>
        <a:lstStyle/>
        <a:p>
          <a:r>
            <a:rPr lang="fr-BE" dirty="0"/>
            <a:t>Objectif stratégique 1</a:t>
          </a:r>
          <a:endParaRPr lang="fr-FR" dirty="0"/>
        </a:p>
      </dgm:t>
    </dgm:pt>
    <dgm:pt modelId="{D120DFB9-2845-4D30-AD12-C94323EFFF09}" type="parTrans" cxnId="{F1003B24-A485-4FA0-B2D7-05AE2C02F781}">
      <dgm:prSet/>
      <dgm:spPr/>
      <dgm:t>
        <a:bodyPr/>
        <a:lstStyle/>
        <a:p>
          <a:endParaRPr lang="fr-FR"/>
        </a:p>
      </dgm:t>
    </dgm:pt>
    <dgm:pt modelId="{4D866CE0-9EA7-48BF-9CFC-B3CC174E3E1D}" type="sibTrans" cxnId="{F1003B24-A485-4FA0-B2D7-05AE2C02F781}">
      <dgm:prSet/>
      <dgm:spPr/>
      <dgm:t>
        <a:bodyPr/>
        <a:lstStyle/>
        <a:p>
          <a:endParaRPr lang="fr-FR"/>
        </a:p>
      </dgm:t>
    </dgm:pt>
    <dgm:pt modelId="{F5647371-2560-4B36-83D0-3F12744165C8}">
      <dgm:prSet phldrT="[Texte]"/>
      <dgm:spPr/>
      <dgm:t>
        <a:bodyPr/>
        <a:lstStyle/>
        <a:p>
          <a:pPr algn="l"/>
          <a:r>
            <a:rPr lang="fr-FR" dirty="0"/>
            <a:t>Construire ensemble une société solidaire et co-responsable pour le bien-être de tous, au regard des 11 besoins fondamentaux, dans la perspective d’améliorer et pérenniser le vivre-ensemble sur l’ensemble du territoire de la commune de Lobbes.</a:t>
          </a:r>
        </a:p>
      </dgm:t>
    </dgm:pt>
    <dgm:pt modelId="{CAE20FD4-FC27-4EBC-93C0-6E2DE93FA72B}" type="parTrans" cxnId="{0B405BCC-B3EB-4803-9667-BE551B6C17D1}">
      <dgm:prSet/>
      <dgm:spPr/>
      <dgm:t>
        <a:bodyPr/>
        <a:lstStyle/>
        <a:p>
          <a:endParaRPr lang="fr-FR"/>
        </a:p>
      </dgm:t>
    </dgm:pt>
    <dgm:pt modelId="{6A29ACC3-F8D1-4AE3-BE0B-F7C4E8172816}" type="sibTrans" cxnId="{0B405BCC-B3EB-4803-9667-BE551B6C17D1}">
      <dgm:prSet/>
      <dgm:spPr/>
      <dgm:t>
        <a:bodyPr/>
        <a:lstStyle/>
        <a:p>
          <a:endParaRPr lang="fr-FR"/>
        </a:p>
      </dgm:t>
    </dgm:pt>
    <dgm:pt modelId="{5134C69E-B97C-4CEF-A985-AE99936F8972}">
      <dgm:prSet phldrT="[Texte]" phldr="0"/>
      <dgm:spPr/>
      <dgm:t>
        <a:bodyPr/>
        <a:lstStyle/>
        <a:p>
          <a:r>
            <a:rPr lang="fr-BE" dirty="0"/>
            <a:t>Objectif stratégique 2</a:t>
          </a:r>
          <a:endParaRPr lang="fr-FR" dirty="0"/>
        </a:p>
      </dgm:t>
    </dgm:pt>
    <dgm:pt modelId="{E0C0839C-77C2-4597-8EC9-EBECD8810CBD}" type="parTrans" cxnId="{305E5AD7-8B2A-4D6A-A534-004AA9C4D442}">
      <dgm:prSet/>
      <dgm:spPr/>
      <dgm:t>
        <a:bodyPr/>
        <a:lstStyle/>
        <a:p>
          <a:endParaRPr lang="fr-FR"/>
        </a:p>
      </dgm:t>
    </dgm:pt>
    <dgm:pt modelId="{E3D685D6-467A-439F-BDE2-D8759837D1B7}" type="sibTrans" cxnId="{305E5AD7-8B2A-4D6A-A534-004AA9C4D442}">
      <dgm:prSet/>
      <dgm:spPr/>
      <dgm:t>
        <a:bodyPr/>
        <a:lstStyle/>
        <a:p>
          <a:endParaRPr lang="fr-FR"/>
        </a:p>
      </dgm:t>
    </dgm:pt>
    <dgm:pt modelId="{896430D7-CA3A-4E79-94A5-850F0170388B}">
      <dgm:prSet phldrT="[Texte]"/>
      <dgm:spPr/>
      <dgm:t>
        <a:bodyPr/>
        <a:lstStyle/>
        <a:p>
          <a:pPr algn="l"/>
          <a:endParaRPr lang="fr-FR" dirty="0"/>
        </a:p>
      </dgm:t>
    </dgm:pt>
    <dgm:pt modelId="{4D7E136D-B3AA-4FA0-815A-70981E1E31B0}" type="sibTrans" cxnId="{C13A446C-57E6-4CCF-877C-99E7C9217914}">
      <dgm:prSet/>
      <dgm:spPr/>
      <dgm:t>
        <a:bodyPr/>
        <a:lstStyle/>
        <a:p>
          <a:endParaRPr lang="fr-FR"/>
        </a:p>
      </dgm:t>
    </dgm:pt>
    <dgm:pt modelId="{8D5B1606-D165-44F6-BAB2-CFC2C07BD11F}" type="parTrans" cxnId="{C13A446C-57E6-4CCF-877C-99E7C9217914}">
      <dgm:prSet/>
      <dgm:spPr/>
      <dgm:t>
        <a:bodyPr/>
        <a:lstStyle/>
        <a:p>
          <a:endParaRPr lang="fr-FR"/>
        </a:p>
      </dgm:t>
    </dgm:pt>
    <dgm:pt modelId="{D97CFBBB-D160-4DE9-8DDD-88C2814F6658}">
      <dgm:prSet/>
      <dgm:spPr/>
      <dgm:t>
        <a:bodyPr/>
        <a:lstStyle/>
        <a:p>
          <a:pPr algn="l"/>
          <a:r>
            <a:rPr lang="fr-FR" dirty="0"/>
            <a:t>Permettre à notre territoire d’anticiper, de s’adapter et de se transformer face aux changements qui peuvent l’affecter dans toutes ses composantes et ce, de façon à améliorer sa capacité à répondre aux besoins de ses acteurs et habitants humains (plancher social) et non humains tout en restant dans les limites de ce que la planète peut offrir (plafond environnemental).</a:t>
          </a:r>
        </a:p>
      </dgm:t>
    </dgm:pt>
    <dgm:pt modelId="{B8B95C75-3916-4C29-B287-0C60D6AB6702}" type="parTrans" cxnId="{616F2199-AD44-4E16-A3F3-E1267E470079}">
      <dgm:prSet/>
      <dgm:spPr/>
      <dgm:t>
        <a:bodyPr/>
        <a:lstStyle/>
        <a:p>
          <a:endParaRPr lang="fr-FR"/>
        </a:p>
      </dgm:t>
    </dgm:pt>
    <dgm:pt modelId="{897ADF62-8ECD-4844-A9A1-7B5B1EC1BA22}" type="sibTrans" cxnId="{616F2199-AD44-4E16-A3F3-E1267E470079}">
      <dgm:prSet/>
      <dgm:spPr/>
      <dgm:t>
        <a:bodyPr/>
        <a:lstStyle/>
        <a:p>
          <a:endParaRPr lang="fr-FR"/>
        </a:p>
      </dgm:t>
    </dgm:pt>
    <dgm:pt modelId="{8CB73484-378F-404D-8848-4F55805B7778}">
      <dgm:prSet/>
      <dgm:spPr/>
      <dgm:t>
        <a:bodyPr/>
        <a:lstStyle/>
        <a:p>
          <a:pPr algn="l"/>
          <a:endParaRPr lang="fr-FR" dirty="0"/>
        </a:p>
      </dgm:t>
    </dgm:pt>
    <dgm:pt modelId="{EB67CF04-1510-425D-9F9A-567F6D3E63B5}" type="parTrans" cxnId="{AEDC0947-0C7C-4C93-BCA1-E3857C5859C9}">
      <dgm:prSet/>
      <dgm:spPr/>
      <dgm:t>
        <a:bodyPr/>
        <a:lstStyle/>
        <a:p>
          <a:endParaRPr lang="fr-FR"/>
        </a:p>
      </dgm:t>
    </dgm:pt>
    <dgm:pt modelId="{8EA9D473-B7F0-47CA-A178-B102CFE9B2EF}" type="sibTrans" cxnId="{AEDC0947-0C7C-4C93-BCA1-E3857C5859C9}">
      <dgm:prSet/>
      <dgm:spPr/>
      <dgm:t>
        <a:bodyPr/>
        <a:lstStyle/>
        <a:p>
          <a:endParaRPr lang="fr-FR"/>
        </a:p>
      </dgm:t>
    </dgm:pt>
    <dgm:pt modelId="{05F35A3C-3F38-46C4-A6BE-338E6D481CFE}" type="pres">
      <dgm:prSet presAssocID="{B56CB0F1-8F8E-4023-9E5F-F4224BBA777C}" presName="Name0" presStyleCnt="0">
        <dgm:presLayoutVars>
          <dgm:dir/>
          <dgm:animLvl val="lvl"/>
          <dgm:resizeHandles val="exact"/>
        </dgm:presLayoutVars>
      </dgm:prSet>
      <dgm:spPr/>
    </dgm:pt>
    <dgm:pt modelId="{413C9DA7-E49F-4F50-9359-BF3F6FF954C4}" type="pres">
      <dgm:prSet presAssocID="{0C1538BC-179D-4440-AA34-0CC1D45DDE05}" presName="linNode" presStyleCnt="0"/>
      <dgm:spPr/>
    </dgm:pt>
    <dgm:pt modelId="{EA6D4B5B-0747-4D53-8325-BC046E0F2EC3}" type="pres">
      <dgm:prSet presAssocID="{0C1538BC-179D-4440-AA34-0CC1D45DDE05}" presName="parentText" presStyleLbl="node1" presStyleIdx="0" presStyleCnt="2">
        <dgm:presLayoutVars>
          <dgm:chMax val="1"/>
          <dgm:bulletEnabled val="1"/>
        </dgm:presLayoutVars>
      </dgm:prSet>
      <dgm:spPr/>
    </dgm:pt>
    <dgm:pt modelId="{BB8B20BC-04D1-486F-BAB8-D89F6FA5BB96}" type="pres">
      <dgm:prSet presAssocID="{0C1538BC-179D-4440-AA34-0CC1D45DDE05}" presName="descendantText" presStyleLbl="alignAccFollowNode1" presStyleIdx="0" presStyleCnt="2">
        <dgm:presLayoutVars>
          <dgm:bulletEnabled val="1"/>
        </dgm:presLayoutVars>
      </dgm:prSet>
      <dgm:spPr/>
    </dgm:pt>
    <dgm:pt modelId="{09B11063-1A96-4B83-8C03-41B8899E28C8}" type="pres">
      <dgm:prSet presAssocID="{4D866CE0-9EA7-48BF-9CFC-B3CC174E3E1D}" presName="sp" presStyleCnt="0"/>
      <dgm:spPr/>
    </dgm:pt>
    <dgm:pt modelId="{7C26CF3F-6861-4020-9E81-D5B5F4393DC8}" type="pres">
      <dgm:prSet presAssocID="{5134C69E-B97C-4CEF-A985-AE99936F8972}" presName="linNode" presStyleCnt="0"/>
      <dgm:spPr/>
    </dgm:pt>
    <dgm:pt modelId="{784ED31C-31FA-46C2-9B46-F3FAFEA0DC82}" type="pres">
      <dgm:prSet presAssocID="{5134C69E-B97C-4CEF-A985-AE99936F8972}" presName="parentText" presStyleLbl="node1" presStyleIdx="1" presStyleCnt="2">
        <dgm:presLayoutVars>
          <dgm:chMax val="1"/>
          <dgm:bulletEnabled val="1"/>
        </dgm:presLayoutVars>
      </dgm:prSet>
      <dgm:spPr/>
    </dgm:pt>
    <dgm:pt modelId="{66F86797-374D-40E0-9C6D-063835B7E948}" type="pres">
      <dgm:prSet presAssocID="{5134C69E-B97C-4CEF-A985-AE99936F8972}" presName="descendantText" presStyleLbl="alignAccFollowNode1" presStyleIdx="1" presStyleCnt="2">
        <dgm:presLayoutVars>
          <dgm:bulletEnabled val="1"/>
        </dgm:presLayoutVars>
      </dgm:prSet>
      <dgm:spPr/>
    </dgm:pt>
  </dgm:ptLst>
  <dgm:cxnLst>
    <dgm:cxn modelId="{4840810C-0208-4349-89C7-29CC082219D8}" type="presOf" srcId="{0C1538BC-179D-4440-AA34-0CC1D45DDE05}" destId="{EA6D4B5B-0747-4D53-8325-BC046E0F2EC3}" srcOrd="0" destOrd="0" presId="urn:microsoft.com/office/officeart/2005/8/layout/vList5"/>
    <dgm:cxn modelId="{FA38DD14-CF22-4844-91FF-F73515042513}" type="presOf" srcId="{896430D7-CA3A-4E79-94A5-850F0170388B}" destId="{66F86797-374D-40E0-9C6D-063835B7E948}" srcOrd="0" destOrd="0" presId="urn:microsoft.com/office/officeart/2005/8/layout/vList5"/>
    <dgm:cxn modelId="{F3196917-6A3A-4994-8A1A-A41FC09766B4}" type="presOf" srcId="{8CB73484-378F-404D-8848-4F55805B7778}" destId="{66F86797-374D-40E0-9C6D-063835B7E948}" srcOrd="0" destOrd="2" presId="urn:microsoft.com/office/officeart/2005/8/layout/vList5"/>
    <dgm:cxn modelId="{C36E1C22-A28D-4BFD-88FA-F0B27CF362F0}" type="presOf" srcId="{F5647371-2560-4B36-83D0-3F12744165C8}" destId="{BB8B20BC-04D1-486F-BAB8-D89F6FA5BB96}" srcOrd="0" destOrd="0" presId="urn:microsoft.com/office/officeart/2005/8/layout/vList5"/>
    <dgm:cxn modelId="{F1003B24-A485-4FA0-B2D7-05AE2C02F781}" srcId="{B56CB0F1-8F8E-4023-9E5F-F4224BBA777C}" destId="{0C1538BC-179D-4440-AA34-0CC1D45DDE05}" srcOrd="0" destOrd="0" parTransId="{D120DFB9-2845-4D30-AD12-C94323EFFF09}" sibTransId="{4D866CE0-9EA7-48BF-9CFC-B3CC174E3E1D}"/>
    <dgm:cxn modelId="{AEDC0947-0C7C-4C93-BCA1-E3857C5859C9}" srcId="{5134C69E-B97C-4CEF-A985-AE99936F8972}" destId="{8CB73484-378F-404D-8848-4F55805B7778}" srcOrd="2" destOrd="0" parTransId="{EB67CF04-1510-425D-9F9A-567F6D3E63B5}" sibTransId="{8EA9D473-B7F0-47CA-A178-B102CFE9B2EF}"/>
    <dgm:cxn modelId="{C13A446C-57E6-4CCF-877C-99E7C9217914}" srcId="{5134C69E-B97C-4CEF-A985-AE99936F8972}" destId="{896430D7-CA3A-4E79-94A5-850F0170388B}" srcOrd="0" destOrd="0" parTransId="{8D5B1606-D165-44F6-BAB2-CFC2C07BD11F}" sibTransId="{4D7E136D-B3AA-4FA0-815A-70981E1E31B0}"/>
    <dgm:cxn modelId="{616F2199-AD44-4E16-A3F3-E1267E470079}" srcId="{5134C69E-B97C-4CEF-A985-AE99936F8972}" destId="{D97CFBBB-D160-4DE9-8DDD-88C2814F6658}" srcOrd="1" destOrd="0" parTransId="{B8B95C75-3916-4C29-B287-0C60D6AB6702}" sibTransId="{897ADF62-8ECD-4844-A9A1-7B5B1EC1BA22}"/>
    <dgm:cxn modelId="{0B405BCC-B3EB-4803-9667-BE551B6C17D1}" srcId="{0C1538BC-179D-4440-AA34-0CC1D45DDE05}" destId="{F5647371-2560-4B36-83D0-3F12744165C8}" srcOrd="0" destOrd="0" parTransId="{CAE20FD4-FC27-4EBC-93C0-6E2DE93FA72B}" sibTransId="{6A29ACC3-F8D1-4AE3-BE0B-F7C4E8172816}"/>
    <dgm:cxn modelId="{785F00D5-7CEB-4A00-8E48-FD08128092ED}" type="presOf" srcId="{5134C69E-B97C-4CEF-A985-AE99936F8972}" destId="{784ED31C-31FA-46C2-9B46-F3FAFEA0DC82}" srcOrd="0" destOrd="0" presId="urn:microsoft.com/office/officeart/2005/8/layout/vList5"/>
    <dgm:cxn modelId="{305E5AD7-8B2A-4D6A-A534-004AA9C4D442}" srcId="{B56CB0F1-8F8E-4023-9E5F-F4224BBA777C}" destId="{5134C69E-B97C-4CEF-A985-AE99936F8972}" srcOrd="1" destOrd="0" parTransId="{E0C0839C-77C2-4597-8EC9-EBECD8810CBD}" sibTransId="{E3D685D6-467A-439F-BDE2-D8759837D1B7}"/>
    <dgm:cxn modelId="{1884C3E6-F82B-480B-8744-8000C4401BD4}" type="presOf" srcId="{D97CFBBB-D160-4DE9-8DDD-88C2814F6658}" destId="{66F86797-374D-40E0-9C6D-063835B7E948}" srcOrd="0" destOrd="1" presId="urn:microsoft.com/office/officeart/2005/8/layout/vList5"/>
    <dgm:cxn modelId="{17A96BE7-AD22-4607-B58A-3F934AB54CD1}" type="presOf" srcId="{B56CB0F1-8F8E-4023-9E5F-F4224BBA777C}" destId="{05F35A3C-3F38-46C4-A6BE-338E6D481CFE}" srcOrd="0" destOrd="0" presId="urn:microsoft.com/office/officeart/2005/8/layout/vList5"/>
    <dgm:cxn modelId="{D2953A0B-9967-47DB-BE6C-640BD7134C76}" type="presParOf" srcId="{05F35A3C-3F38-46C4-A6BE-338E6D481CFE}" destId="{413C9DA7-E49F-4F50-9359-BF3F6FF954C4}" srcOrd="0" destOrd="0" presId="urn:microsoft.com/office/officeart/2005/8/layout/vList5"/>
    <dgm:cxn modelId="{EAB4ACEE-F45A-420E-AA67-A7044706B24E}" type="presParOf" srcId="{413C9DA7-E49F-4F50-9359-BF3F6FF954C4}" destId="{EA6D4B5B-0747-4D53-8325-BC046E0F2EC3}" srcOrd="0" destOrd="0" presId="urn:microsoft.com/office/officeart/2005/8/layout/vList5"/>
    <dgm:cxn modelId="{82F525D1-3835-432D-9B05-A4C6AF2E475D}" type="presParOf" srcId="{413C9DA7-E49F-4F50-9359-BF3F6FF954C4}" destId="{BB8B20BC-04D1-486F-BAB8-D89F6FA5BB96}" srcOrd="1" destOrd="0" presId="urn:microsoft.com/office/officeart/2005/8/layout/vList5"/>
    <dgm:cxn modelId="{5B8D9DF4-5AC8-409B-9683-EB1F528A035D}" type="presParOf" srcId="{05F35A3C-3F38-46C4-A6BE-338E6D481CFE}" destId="{09B11063-1A96-4B83-8C03-41B8899E28C8}" srcOrd="1" destOrd="0" presId="urn:microsoft.com/office/officeart/2005/8/layout/vList5"/>
    <dgm:cxn modelId="{1D0A1A84-D6BE-4C13-854B-33F9B6C08A9C}" type="presParOf" srcId="{05F35A3C-3F38-46C4-A6BE-338E6D481CFE}" destId="{7C26CF3F-6861-4020-9E81-D5B5F4393DC8}" srcOrd="2" destOrd="0" presId="urn:microsoft.com/office/officeart/2005/8/layout/vList5"/>
    <dgm:cxn modelId="{6647F980-970F-4895-8BCA-273B24D0FEAD}" type="presParOf" srcId="{7C26CF3F-6861-4020-9E81-D5B5F4393DC8}" destId="{784ED31C-31FA-46C2-9B46-F3FAFEA0DC82}" srcOrd="0" destOrd="0" presId="urn:microsoft.com/office/officeart/2005/8/layout/vList5"/>
    <dgm:cxn modelId="{C19DC667-B61D-4E63-8F51-1E099347B757}" type="presParOf" srcId="{7C26CF3F-6861-4020-9E81-D5B5F4393DC8}" destId="{66F86797-374D-40E0-9C6D-063835B7E94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56CB0F1-8F8E-4023-9E5F-F4224BBA777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0C1538BC-179D-4440-AA34-0CC1D45DDE05}">
      <dgm:prSet phldrT="[Texte]" phldr="0"/>
      <dgm:spPr/>
      <dgm:t>
        <a:bodyPr/>
        <a:lstStyle/>
        <a:p>
          <a:r>
            <a:rPr lang="fr-BE" dirty="0"/>
            <a:t>Objectif Stratégique 1</a:t>
          </a:r>
          <a:endParaRPr lang="fr-FR" dirty="0"/>
        </a:p>
      </dgm:t>
    </dgm:pt>
    <dgm:pt modelId="{D120DFB9-2845-4D30-AD12-C94323EFFF09}" type="parTrans" cxnId="{F1003B24-A485-4FA0-B2D7-05AE2C02F781}">
      <dgm:prSet/>
      <dgm:spPr/>
      <dgm:t>
        <a:bodyPr/>
        <a:lstStyle/>
        <a:p>
          <a:endParaRPr lang="fr-FR"/>
        </a:p>
      </dgm:t>
    </dgm:pt>
    <dgm:pt modelId="{4D866CE0-9EA7-48BF-9CFC-B3CC174E3E1D}" type="sibTrans" cxnId="{F1003B24-A485-4FA0-B2D7-05AE2C02F781}">
      <dgm:prSet/>
      <dgm:spPr/>
      <dgm:t>
        <a:bodyPr/>
        <a:lstStyle/>
        <a:p>
          <a:endParaRPr lang="fr-FR"/>
        </a:p>
      </dgm:t>
    </dgm:pt>
    <dgm:pt modelId="{F5647371-2560-4B36-83D0-3F12744165C8}">
      <dgm:prSet phldrT="[Texte]"/>
      <dgm:spPr/>
      <dgm:t>
        <a:bodyPr/>
        <a:lstStyle/>
        <a:p>
          <a:pPr algn="l"/>
          <a:endParaRPr lang="fr-FR" dirty="0"/>
        </a:p>
      </dgm:t>
    </dgm:pt>
    <dgm:pt modelId="{CAE20FD4-FC27-4EBC-93C0-6E2DE93FA72B}" type="parTrans" cxnId="{0B405BCC-B3EB-4803-9667-BE551B6C17D1}">
      <dgm:prSet/>
      <dgm:spPr/>
      <dgm:t>
        <a:bodyPr/>
        <a:lstStyle/>
        <a:p>
          <a:endParaRPr lang="fr-FR"/>
        </a:p>
      </dgm:t>
    </dgm:pt>
    <dgm:pt modelId="{6A29ACC3-F8D1-4AE3-BE0B-F7C4E8172816}" type="sibTrans" cxnId="{0B405BCC-B3EB-4803-9667-BE551B6C17D1}">
      <dgm:prSet/>
      <dgm:spPr/>
      <dgm:t>
        <a:bodyPr/>
        <a:lstStyle/>
        <a:p>
          <a:endParaRPr lang="fr-FR"/>
        </a:p>
      </dgm:t>
    </dgm:pt>
    <dgm:pt modelId="{C7B539C1-0AD5-4570-864F-E9D0025573CF}">
      <dgm:prSet/>
      <dgm:spPr/>
      <dgm:t>
        <a:bodyPr/>
        <a:lstStyle/>
        <a:p>
          <a:pPr algn="l"/>
          <a:r>
            <a:rPr lang="fr-FR" dirty="0"/>
            <a:t>Construire ensemble une société solidaire et co-responsable pour le bien-être de tous, au regard des 11 besoins fondamentaux, dans la perspective d’améliorer et pérenniser le vivre-ensemble sur l’ensemble du territoire de la commune de Lobbes.</a:t>
          </a:r>
        </a:p>
      </dgm:t>
    </dgm:pt>
    <dgm:pt modelId="{1465011F-336B-489C-8E15-2396C16D7E51}" type="parTrans" cxnId="{C2ABC089-FE5B-4347-BD2F-5EBC4C98582B}">
      <dgm:prSet/>
      <dgm:spPr/>
      <dgm:t>
        <a:bodyPr/>
        <a:lstStyle/>
        <a:p>
          <a:endParaRPr lang="fr-FR"/>
        </a:p>
      </dgm:t>
    </dgm:pt>
    <dgm:pt modelId="{E24B3126-1F39-46C3-B737-8376B2763C4B}" type="sibTrans" cxnId="{C2ABC089-FE5B-4347-BD2F-5EBC4C98582B}">
      <dgm:prSet/>
      <dgm:spPr/>
      <dgm:t>
        <a:bodyPr/>
        <a:lstStyle/>
        <a:p>
          <a:endParaRPr lang="fr-FR"/>
        </a:p>
      </dgm:t>
    </dgm:pt>
    <dgm:pt modelId="{7ADCFC38-EAF8-4958-BC7C-70E58065E8E7}">
      <dgm:prSet/>
      <dgm:spPr/>
      <dgm:t>
        <a:bodyPr/>
        <a:lstStyle/>
        <a:p>
          <a:pPr algn="l"/>
          <a:endParaRPr lang="fr-FR" dirty="0"/>
        </a:p>
      </dgm:t>
    </dgm:pt>
    <dgm:pt modelId="{CDE3029F-E16E-4366-9450-54319C14BDB2}" type="parTrans" cxnId="{8FE43583-C1B2-4C7E-993C-C09458F56D40}">
      <dgm:prSet/>
      <dgm:spPr/>
      <dgm:t>
        <a:bodyPr/>
        <a:lstStyle/>
        <a:p>
          <a:endParaRPr lang="fr-FR"/>
        </a:p>
      </dgm:t>
    </dgm:pt>
    <dgm:pt modelId="{83B92F7B-2539-4A7E-BDDD-FE4773591F13}" type="sibTrans" cxnId="{8FE43583-C1B2-4C7E-993C-C09458F56D40}">
      <dgm:prSet/>
      <dgm:spPr/>
      <dgm:t>
        <a:bodyPr/>
        <a:lstStyle/>
        <a:p>
          <a:endParaRPr lang="fr-FR"/>
        </a:p>
      </dgm:t>
    </dgm:pt>
    <dgm:pt modelId="{05F35A3C-3F38-46C4-A6BE-338E6D481CFE}" type="pres">
      <dgm:prSet presAssocID="{B56CB0F1-8F8E-4023-9E5F-F4224BBA777C}" presName="Name0" presStyleCnt="0">
        <dgm:presLayoutVars>
          <dgm:dir/>
          <dgm:animLvl val="lvl"/>
          <dgm:resizeHandles val="exact"/>
        </dgm:presLayoutVars>
      </dgm:prSet>
      <dgm:spPr/>
    </dgm:pt>
    <dgm:pt modelId="{413C9DA7-E49F-4F50-9359-BF3F6FF954C4}" type="pres">
      <dgm:prSet presAssocID="{0C1538BC-179D-4440-AA34-0CC1D45DDE05}" presName="linNode" presStyleCnt="0"/>
      <dgm:spPr/>
    </dgm:pt>
    <dgm:pt modelId="{EA6D4B5B-0747-4D53-8325-BC046E0F2EC3}" type="pres">
      <dgm:prSet presAssocID="{0C1538BC-179D-4440-AA34-0CC1D45DDE05}" presName="parentText" presStyleLbl="node1" presStyleIdx="0" presStyleCnt="1">
        <dgm:presLayoutVars>
          <dgm:chMax val="1"/>
          <dgm:bulletEnabled val="1"/>
        </dgm:presLayoutVars>
      </dgm:prSet>
      <dgm:spPr/>
    </dgm:pt>
    <dgm:pt modelId="{BB8B20BC-04D1-486F-BAB8-D89F6FA5BB96}" type="pres">
      <dgm:prSet presAssocID="{0C1538BC-179D-4440-AA34-0CC1D45DDE05}" presName="descendantText" presStyleLbl="alignAccFollowNode1" presStyleIdx="0" presStyleCnt="1">
        <dgm:presLayoutVars>
          <dgm:bulletEnabled val="1"/>
        </dgm:presLayoutVars>
      </dgm:prSet>
      <dgm:spPr/>
    </dgm:pt>
  </dgm:ptLst>
  <dgm:cxnLst>
    <dgm:cxn modelId="{03376808-33F3-48A6-B435-43818258EBD7}" type="presOf" srcId="{7ADCFC38-EAF8-4958-BC7C-70E58065E8E7}" destId="{BB8B20BC-04D1-486F-BAB8-D89F6FA5BB96}" srcOrd="0" destOrd="2" presId="urn:microsoft.com/office/officeart/2005/8/layout/vList5"/>
    <dgm:cxn modelId="{4840810C-0208-4349-89C7-29CC082219D8}" type="presOf" srcId="{0C1538BC-179D-4440-AA34-0CC1D45DDE05}" destId="{EA6D4B5B-0747-4D53-8325-BC046E0F2EC3}" srcOrd="0" destOrd="0" presId="urn:microsoft.com/office/officeart/2005/8/layout/vList5"/>
    <dgm:cxn modelId="{C36E1C22-A28D-4BFD-88FA-F0B27CF362F0}" type="presOf" srcId="{F5647371-2560-4B36-83D0-3F12744165C8}" destId="{BB8B20BC-04D1-486F-BAB8-D89F6FA5BB96}" srcOrd="0" destOrd="0" presId="urn:microsoft.com/office/officeart/2005/8/layout/vList5"/>
    <dgm:cxn modelId="{F1003B24-A485-4FA0-B2D7-05AE2C02F781}" srcId="{B56CB0F1-8F8E-4023-9E5F-F4224BBA777C}" destId="{0C1538BC-179D-4440-AA34-0CC1D45DDE05}" srcOrd="0" destOrd="0" parTransId="{D120DFB9-2845-4D30-AD12-C94323EFFF09}" sibTransId="{4D866CE0-9EA7-48BF-9CFC-B3CC174E3E1D}"/>
    <dgm:cxn modelId="{6D864A40-A868-4049-9100-DE699101406E}" type="presOf" srcId="{C7B539C1-0AD5-4570-864F-E9D0025573CF}" destId="{BB8B20BC-04D1-486F-BAB8-D89F6FA5BB96}" srcOrd="0" destOrd="1" presId="urn:microsoft.com/office/officeart/2005/8/layout/vList5"/>
    <dgm:cxn modelId="{8FE43583-C1B2-4C7E-993C-C09458F56D40}" srcId="{0C1538BC-179D-4440-AA34-0CC1D45DDE05}" destId="{7ADCFC38-EAF8-4958-BC7C-70E58065E8E7}" srcOrd="2" destOrd="0" parTransId="{CDE3029F-E16E-4366-9450-54319C14BDB2}" sibTransId="{83B92F7B-2539-4A7E-BDDD-FE4773591F13}"/>
    <dgm:cxn modelId="{C2ABC089-FE5B-4347-BD2F-5EBC4C98582B}" srcId="{0C1538BC-179D-4440-AA34-0CC1D45DDE05}" destId="{C7B539C1-0AD5-4570-864F-E9D0025573CF}" srcOrd="1" destOrd="0" parTransId="{1465011F-336B-489C-8E15-2396C16D7E51}" sibTransId="{E24B3126-1F39-46C3-B737-8376B2763C4B}"/>
    <dgm:cxn modelId="{0B405BCC-B3EB-4803-9667-BE551B6C17D1}" srcId="{0C1538BC-179D-4440-AA34-0CC1D45DDE05}" destId="{F5647371-2560-4B36-83D0-3F12744165C8}" srcOrd="0" destOrd="0" parTransId="{CAE20FD4-FC27-4EBC-93C0-6E2DE93FA72B}" sibTransId="{6A29ACC3-F8D1-4AE3-BE0B-F7C4E8172816}"/>
    <dgm:cxn modelId="{17A96BE7-AD22-4607-B58A-3F934AB54CD1}" type="presOf" srcId="{B56CB0F1-8F8E-4023-9E5F-F4224BBA777C}" destId="{05F35A3C-3F38-46C4-A6BE-338E6D481CFE}" srcOrd="0" destOrd="0" presId="urn:microsoft.com/office/officeart/2005/8/layout/vList5"/>
    <dgm:cxn modelId="{D2953A0B-9967-47DB-BE6C-640BD7134C76}" type="presParOf" srcId="{05F35A3C-3F38-46C4-A6BE-338E6D481CFE}" destId="{413C9DA7-E49F-4F50-9359-BF3F6FF954C4}" srcOrd="0" destOrd="0" presId="urn:microsoft.com/office/officeart/2005/8/layout/vList5"/>
    <dgm:cxn modelId="{EAB4ACEE-F45A-420E-AA67-A7044706B24E}" type="presParOf" srcId="{413C9DA7-E49F-4F50-9359-BF3F6FF954C4}" destId="{EA6D4B5B-0747-4D53-8325-BC046E0F2EC3}" srcOrd="0" destOrd="0" presId="urn:microsoft.com/office/officeart/2005/8/layout/vList5"/>
    <dgm:cxn modelId="{82F525D1-3835-432D-9B05-A4C6AF2E475D}" type="presParOf" srcId="{413C9DA7-E49F-4F50-9359-BF3F6FF954C4}" destId="{BB8B20BC-04D1-486F-BAB8-D89F6FA5BB96}"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56CB0F1-8F8E-4023-9E5F-F4224BBA777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0C1538BC-179D-4440-AA34-0CC1D45DDE05}">
      <dgm:prSet phldrT="[Texte]" phldr="0"/>
      <dgm:spPr/>
      <dgm:t>
        <a:bodyPr/>
        <a:lstStyle/>
        <a:p>
          <a:r>
            <a:rPr lang="fr-BE" dirty="0"/>
            <a:t>Logement</a:t>
          </a:r>
          <a:endParaRPr lang="fr-FR" dirty="0"/>
        </a:p>
      </dgm:t>
    </dgm:pt>
    <dgm:pt modelId="{D120DFB9-2845-4D30-AD12-C94323EFFF09}" type="parTrans" cxnId="{F1003B24-A485-4FA0-B2D7-05AE2C02F781}">
      <dgm:prSet/>
      <dgm:spPr/>
      <dgm:t>
        <a:bodyPr/>
        <a:lstStyle/>
        <a:p>
          <a:endParaRPr lang="fr-FR"/>
        </a:p>
      </dgm:t>
    </dgm:pt>
    <dgm:pt modelId="{4D866CE0-9EA7-48BF-9CFC-B3CC174E3E1D}" type="sibTrans" cxnId="{F1003B24-A485-4FA0-B2D7-05AE2C02F781}">
      <dgm:prSet/>
      <dgm:spPr/>
      <dgm:t>
        <a:bodyPr/>
        <a:lstStyle/>
        <a:p>
          <a:endParaRPr lang="fr-FR"/>
        </a:p>
      </dgm:t>
    </dgm:pt>
    <dgm:pt modelId="{F5647371-2560-4B36-83D0-3F12744165C8}">
      <dgm:prSet phldrT="[Texte]"/>
      <dgm:spPr/>
      <dgm:t>
        <a:bodyPr/>
        <a:lstStyle/>
        <a:p>
          <a:r>
            <a:rPr lang="fr-FR" dirty="0"/>
            <a:t>Accompagner le citoyen dans sa recherche de logement en lui assurant </a:t>
          </a:r>
          <a:r>
            <a:rPr lang="fr-FR" b="1" dirty="0"/>
            <a:t>accompagnement</a:t>
          </a:r>
          <a:r>
            <a:rPr lang="fr-FR" dirty="0"/>
            <a:t> et ressources personnalisés.</a:t>
          </a:r>
        </a:p>
      </dgm:t>
    </dgm:pt>
    <dgm:pt modelId="{CAE20FD4-FC27-4EBC-93C0-6E2DE93FA72B}" type="parTrans" cxnId="{0B405BCC-B3EB-4803-9667-BE551B6C17D1}">
      <dgm:prSet/>
      <dgm:spPr/>
      <dgm:t>
        <a:bodyPr/>
        <a:lstStyle/>
        <a:p>
          <a:endParaRPr lang="fr-FR"/>
        </a:p>
      </dgm:t>
    </dgm:pt>
    <dgm:pt modelId="{6A29ACC3-F8D1-4AE3-BE0B-F7C4E8172816}" type="sibTrans" cxnId="{0B405BCC-B3EB-4803-9667-BE551B6C17D1}">
      <dgm:prSet/>
      <dgm:spPr/>
      <dgm:t>
        <a:bodyPr/>
        <a:lstStyle/>
        <a:p>
          <a:endParaRPr lang="fr-FR"/>
        </a:p>
      </dgm:t>
    </dgm:pt>
    <dgm:pt modelId="{5134C69E-B97C-4CEF-A985-AE99936F8972}">
      <dgm:prSet phldrT="[Texte]" phldr="0"/>
      <dgm:spPr/>
      <dgm:t>
        <a:bodyPr/>
        <a:lstStyle/>
        <a:p>
          <a:r>
            <a:rPr lang="fr-BE" dirty="0"/>
            <a:t>Bien-être animal</a:t>
          </a:r>
          <a:endParaRPr lang="fr-FR" dirty="0"/>
        </a:p>
      </dgm:t>
    </dgm:pt>
    <dgm:pt modelId="{E0C0839C-77C2-4597-8EC9-EBECD8810CBD}" type="parTrans" cxnId="{305E5AD7-8B2A-4D6A-A534-004AA9C4D442}">
      <dgm:prSet/>
      <dgm:spPr/>
      <dgm:t>
        <a:bodyPr/>
        <a:lstStyle/>
        <a:p>
          <a:endParaRPr lang="fr-FR"/>
        </a:p>
      </dgm:t>
    </dgm:pt>
    <dgm:pt modelId="{E3D685D6-467A-439F-BDE2-D8759837D1B7}" type="sibTrans" cxnId="{305E5AD7-8B2A-4D6A-A534-004AA9C4D442}">
      <dgm:prSet/>
      <dgm:spPr/>
      <dgm:t>
        <a:bodyPr/>
        <a:lstStyle/>
        <a:p>
          <a:endParaRPr lang="fr-FR"/>
        </a:p>
      </dgm:t>
    </dgm:pt>
    <dgm:pt modelId="{896430D7-CA3A-4E79-94A5-850F0170388B}">
      <dgm:prSet phldrT="[Texte]"/>
      <dgm:spPr/>
      <dgm:t>
        <a:bodyPr/>
        <a:lstStyle/>
        <a:p>
          <a:r>
            <a:rPr lang="fr-FR" dirty="0"/>
            <a:t>Mener des </a:t>
          </a:r>
          <a:r>
            <a:rPr lang="fr-FR" b="1" dirty="0"/>
            <a:t>actions</a:t>
          </a:r>
          <a:r>
            <a:rPr lang="fr-FR" dirty="0"/>
            <a:t> qui promeuvent et soutiennent le bien-être animal.</a:t>
          </a:r>
        </a:p>
      </dgm:t>
    </dgm:pt>
    <dgm:pt modelId="{8D5B1606-D165-44F6-BAB2-CFC2C07BD11F}" type="parTrans" cxnId="{C13A446C-57E6-4CCF-877C-99E7C9217914}">
      <dgm:prSet/>
      <dgm:spPr/>
      <dgm:t>
        <a:bodyPr/>
        <a:lstStyle/>
        <a:p>
          <a:endParaRPr lang="fr-FR"/>
        </a:p>
      </dgm:t>
    </dgm:pt>
    <dgm:pt modelId="{4D7E136D-B3AA-4FA0-815A-70981E1E31B0}" type="sibTrans" cxnId="{C13A446C-57E6-4CCF-877C-99E7C9217914}">
      <dgm:prSet/>
      <dgm:spPr/>
      <dgm:t>
        <a:bodyPr/>
        <a:lstStyle/>
        <a:p>
          <a:endParaRPr lang="fr-FR"/>
        </a:p>
      </dgm:t>
    </dgm:pt>
    <dgm:pt modelId="{E05257AB-BC60-4206-8B07-12AEAB7A6E41}">
      <dgm:prSet phldrT="[Texte]" phldr="0"/>
      <dgm:spPr/>
      <dgm:t>
        <a:bodyPr/>
        <a:lstStyle/>
        <a:p>
          <a:r>
            <a:rPr lang="fr-BE" dirty="0"/>
            <a:t>Jeunesse</a:t>
          </a:r>
          <a:endParaRPr lang="fr-FR" dirty="0"/>
        </a:p>
      </dgm:t>
    </dgm:pt>
    <dgm:pt modelId="{1618562B-8DF9-467E-9593-C159152373FF}" type="parTrans" cxnId="{8BBB7618-D417-41BA-AC96-60A9F7129F18}">
      <dgm:prSet/>
      <dgm:spPr/>
      <dgm:t>
        <a:bodyPr/>
        <a:lstStyle/>
        <a:p>
          <a:endParaRPr lang="fr-FR"/>
        </a:p>
      </dgm:t>
    </dgm:pt>
    <dgm:pt modelId="{AD3C65F7-2DCB-4742-B6A3-E1531F2DE5FE}" type="sibTrans" cxnId="{8BBB7618-D417-41BA-AC96-60A9F7129F18}">
      <dgm:prSet/>
      <dgm:spPr/>
      <dgm:t>
        <a:bodyPr/>
        <a:lstStyle/>
        <a:p>
          <a:endParaRPr lang="fr-FR"/>
        </a:p>
      </dgm:t>
    </dgm:pt>
    <dgm:pt modelId="{349F673D-1087-4065-8B10-7F6534FD82B0}">
      <dgm:prSet phldrT="[Texte]"/>
      <dgm:spPr/>
      <dgm:t>
        <a:bodyPr/>
        <a:lstStyle/>
        <a:p>
          <a:r>
            <a:rPr lang="fr-FR" dirty="0"/>
            <a:t>Mettre en place des activités collectives sur l’ensemble du territoire afin de favoriser le bien-être des enfants et des jeunes, de développer la </a:t>
          </a:r>
          <a:r>
            <a:rPr lang="fr-FR" b="1" dirty="0"/>
            <a:t>participation citoyenne </a:t>
          </a:r>
          <a:r>
            <a:rPr lang="fr-FR" dirty="0"/>
            <a:t>et l’</a:t>
          </a:r>
          <a:r>
            <a:rPr lang="fr-FR" b="1" dirty="0"/>
            <a:t>auto-organisation</a:t>
          </a:r>
          <a:r>
            <a:rPr lang="fr-FR" dirty="0"/>
            <a:t>.</a:t>
          </a:r>
        </a:p>
      </dgm:t>
    </dgm:pt>
    <dgm:pt modelId="{3C319FF8-9915-4549-838F-60997F717A09}" type="parTrans" cxnId="{BF4452F4-4B5C-49BD-A3BA-CC21CB50A92C}">
      <dgm:prSet/>
      <dgm:spPr/>
      <dgm:t>
        <a:bodyPr/>
        <a:lstStyle/>
        <a:p>
          <a:endParaRPr lang="fr-FR"/>
        </a:p>
      </dgm:t>
    </dgm:pt>
    <dgm:pt modelId="{09C75627-80E2-48C8-9C5C-3D4334028600}" type="sibTrans" cxnId="{BF4452F4-4B5C-49BD-A3BA-CC21CB50A92C}">
      <dgm:prSet/>
      <dgm:spPr/>
      <dgm:t>
        <a:bodyPr/>
        <a:lstStyle/>
        <a:p>
          <a:endParaRPr lang="fr-FR"/>
        </a:p>
      </dgm:t>
    </dgm:pt>
    <dgm:pt modelId="{05F35A3C-3F38-46C4-A6BE-338E6D481CFE}" type="pres">
      <dgm:prSet presAssocID="{B56CB0F1-8F8E-4023-9E5F-F4224BBA777C}" presName="Name0" presStyleCnt="0">
        <dgm:presLayoutVars>
          <dgm:dir/>
          <dgm:animLvl val="lvl"/>
          <dgm:resizeHandles val="exact"/>
        </dgm:presLayoutVars>
      </dgm:prSet>
      <dgm:spPr/>
    </dgm:pt>
    <dgm:pt modelId="{413C9DA7-E49F-4F50-9359-BF3F6FF954C4}" type="pres">
      <dgm:prSet presAssocID="{0C1538BC-179D-4440-AA34-0CC1D45DDE05}" presName="linNode" presStyleCnt="0"/>
      <dgm:spPr/>
    </dgm:pt>
    <dgm:pt modelId="{EA6D4B5B-0747-4D53-8325-BC046E0F2EC3}" type="pres">
      <dgm:prSet presAssocID="{0C1538BC-179D-4440-AA34-0CC1D45DDE05}" presName="parentText" presStyleLbl="node1" presStyleIdx="0" presStyleCnt="3">
        <dgm:presLayoutVars>
          <dgm:chMax val="1"/>
          <dgm:bulletEnabled val="1"/>
        </dgm:presLayoutVars>
      </dgm:prSet>
      <dgm:spPr/>
    </dgm:pt>
    <dgm:pt modelId="{BB8B20BC-04D1-486F-BAB8-D89F6FA5BB96}" type="pres">
      <dgm:prSet presAssocID="{0C1538BC-179D-4440-AA34-0CC1D45DDE05}" presName="descendantText" presStyleLbl="alignAccFollowNode1" presStyleIdx="0" presStyleCnt="3">
        <dgm:presLayoutVars>
          <dgm:bulletEnabled val="1"/>
        </dgm:presLayoutVars>
      </dgm:prSet>
      <dgm:spPr/>
    </dgm:pt>
    <dgm:pt modelId="{09B11063-1A96-4B83-8C03-41B8899E28C8}" type="pres">
      <dgm:prSet presAssocID="{4D866CE0-9EA7-48BF-9CFC-B3CC174E3E1D}" presName="sp" presStyleCnt="0"/>
      <dgm:spPr/>
    </dgm:pt>
    <dgm:pt modelId="{7C26CF3F-6861-4020-9E81-D5B5F4393DC8}" type="pres">
      <dgm:prSet presAssocID="{5134C69E-B97C-4CEF-A985-AE99936F8972}" presName="linNode" presStyleCnt="0"/>
      <dgm:spPr/>
    </dgm:pt>
    <dgm:pt modelId="{784ED31C-31FA-46C2-9B46-F3FAFEA0DC82}" type="pres">
      <dgm:prSet presAssocID="{5134C69E-B97C-4CEF-A985-AE99936F8972}" presName="parentText" presStyleLbl="node1" presStyleIdx="1" presStyleCnt="3">
        <dgm:presLayoutVars>
          <dgm:chMax val="1"/>
          <dgm:bulletEnabled val="1"/>
        </dgm:presLayoutVars>
      </dgm:prSet>
      <dgm:spPr/>
    </dgm:pt>
    <dgm:pt modelId="{66F86797-374D-40E0-9C6D-063835B7E948}" type="pres">
      <dgm:prSet presAssocID="{5134C69E-B97C-4CEF-A985-AE99936F8972}" presName="descendantText" presStyleLbl="alignAccFollowNode1" presStyleIdx="1" presStyleCnt="3">
        <dgm:presLayoutVars>
          <dgm:bulletEnabled val="1"/>
        </dgm:presLayoutVars>
      </dgm:prSet>
      <dgm:spPr/>
    </dgm:pt>
    <dgm:pt modelId="{826F4FFA-C179-4ACE-9246-173478095F9A}" type="pres">
      <dgm:prSet presAssocID="{E3D685D6-467A-439F-BDE2-D8759837D1B7}" presName="sp" presStyleCnt="0"/>
      <dgm:spPr/>
    </dgm:pt>
    <dgm:pt modelId="{93FA31E1-207B-41A7-92F3-13528BA2E2F8}" type="pres">
      <dgm:prSet presAssocID="{E05257AB-BC60-4206-8B07-12AEAB7A6E41}" presName="linNode" presStyleCnt="0"/>
      <dgm:spPr/>
    </dgm:pt>
    <dgm:pt modelId="{BAC24317-9D36-4F40-A136-28EE0E109ADA}" type="pres">
      <dgm:prSet presAssocID="{E05257AB-BC60-4206-8B07-12AEAB7A6E41}" presName="parentText" presStyleLbl="node1" presStyleIdx="2" presStyleCnt="3">
        <dgm:presLayoutVars>
          <dgm:chMax val="1"/>
          <dgm:bulletEnabled val="1"/>
        </dgm:presLayoutVars>
      </dgm:prSet>
      <dgm:spPr/>
    </dgm:pt>
    <dgm:pt modelId="{1DF80F21-D6E2-4DFE-9192-AE4E841A6338}" type="pres">
      <dgm:prSet presAssocID="{E05257AB-BC60-4206-8B07-12AEAB7A6E41}" presName="descendantText" presStyleLbl="alignAccFollowNode1" presStyleIdx="2" presStyleCnt="3">
        <dgm:presLayoutVars>
          <dgm:bulletEnabled val="1"/>
        </dgm:presLayoutVars>
      </dgm:prSet>
      <dgm:spPr/>
    </dgm:pt>
  </dgm:ptLst>
  <dgm:cxnLst>
    <dgm:cxn modelId="{4840810C-0208-4349-89C7-29CC082219D8}" type="presOf" srcId="{0C1538BC-179D-4440-AA34-0CC1D45DDE05}" destId="{EA6D4B5B-0747-4D53-8325-BC046E0F2EC3}" srcOrd="0" destOrd="0" presId="urn:microsoft.com/office/officeart/2005/8/layout/vList5"/>
    <dgm:cxn modelId="{33231014-633E-40EC-B4D3-FEAE23310739}" type="presOf" srcId="{349F673D-1087-4065-8B10-7F6534FD82B0}" destId="{1DF80F21-D6E2-4DFE-9192-AE4E841A6338}" srcOrd="0" destOrd="0" presId="urn:microsoft.com/office/officeart/2005/8/layout/vList5"/>
    <dgm:cxn modelId="{FA38DD14-CF22-4844-91FF-F73515042513}" type="presOf" srcId="{896430D7-CA3A-4E79-94A5-850F0170388B}" destId="{66F86797-374D-40E0-9C6D-063835B7E948}" srcOrd="0" destOrd="0" presId="urn:microsoft.com/office/officeart/2005/8/layout/vList5"/>
    <dgm:cxn modelId="{8BBB7618-D417-41BA-AC96-60A9F7129F18}" srcId="{B56CB0F1-8F8E-4023-9E5F-F4224BBA777C}" destId="{E05257AB-BC60-4206-8B07-12AEAB7A6E41}" srcOrd="2" destOrd="0" parTransId="{1618562B-8DF9-467E-9593-C159152373FF}" sibTransId="{AD3C65F7-2DCB-4742-B6A3-E1531F2DE5FE}"/>
    <dgm:cxn modelId="{C36E1C22-A28D-4BFD-88FA-F0B27CF362F0}" type="presOf" srcId="{F5647371-2560-4B36-83D0-3F12744165C8}" destId="{BB8B20BC-04D1-486F-BAB8-D89F6FA5BB96}" srcOrd="0" destOrd="0" presId="urn:microsoft.com/office/officeart/2005/8/layout/vList5"/>
    <dgm:cxn modelId="{F1003B24-A485-4FA0-B2D7-05AE2C02F781}" srcId="{B56CB0F1-8F8E-4023-9E5F-F4224BBA777C}" destId="{0C1538BC-179D-4440-AA34-0CC1D45DDE05}" srcOrd="0" destOrd="0" parTransId="{D120DFB9-2845-4D30-AD12-C94323EFFF09}" sibTransId="{4D866CE0-9EA7-48BF-9CFC-B3CC174E3E1D}"/>
    <dgm:cxn modelId="{C13A446C-57E6-4CCF-877C-99E7C9217914}" srcId="{5134C69E-B97C-4CEF-A985-AE99936F8972}" destId="{896430D7-CA3A-4E79-94A5-850F0170388B}" srcOrd="0" destOrd="0" parTransId="{8D5B1606-D165-44F6-BAB2-CFC2C07BD11F}" sibTransId="{4D7E136D-B3AA-4FA0-815A-70981E1E31B0}"/>
    <dgm:cxn modelId="{9F857850-4E7E-4941-B0B3-F87517254BEB}" type="presOf" srcId="{E05257AB-BC60-4206-8B07-12AEAB7A6E41}" destId="{BAC24317-9D36-4F40-A136-28EE0E109ADA}" srcOrd="0" destOrd="0" presId="urn:microsoft.com/office/officeart/2005/8/layout/vList5"/>
    <dgm:cxn modelId="{0B405BCC-B3EB-4803-9667-BE551B6C17D1}" srcId="{0C1538BC-179D-4440-AA34-0CC1D45DDE05}" destId="{F5647371-2560-4B36-83D0-3F12744165C8}" srcOrd="0" destOrd="0" parTransId="{CAE20FD4-FC27-4EBC-93C0-6E2DE93FA72B}" sibTransId="{6A29ACC3-F8D1-4AE3-BE0B-F7C4E8172816}"/>
    <dgm:cxn modelId="{785F00D5-7CEB-4A00-8E48-FD08128092ED}" type="presOf" srcId="{5134C69E-B97C-4CEF-A985-AE99936F8972}" destId="{784ED31C-31FA-46C2-9B46-F3FAFEA0DC82}" srcOrd="0" destOrd="0" presId="urn:microsoft.com/office/officeart/2005/8/layout/vList5"/>
    <dgm:cxn modelId="{305E5AD7-8B2A-4D6A-A534-004AA9C4D442}" srcId="{B56CB0F1-8F8E-4023-9E5F-F4224BBA777C}" destId="{5134C69E-B97C-4CEF-A985-AE99936F8972}" srcOrd="1" destOrd="0" parTransId="{E0C0839C-77C2-4597-8EC9-EBECD8810CBD}" sibTransId="{E3D685D6-467A-439F-BDE2-D8759837D1B7}"/>
    <dgm:cxn modelId="{17A96BE7-AD22-4607-B58A-3F934AB54CD1}" type="presOf" srcId="{B56CB0F1-8F8E-4023-9E5F-F4224BBA777C}" destId="{05F35A3C-3F38-46C4-A6BE-338E6D481CFE}" srcOrd="0" destOrd="0" presId="urn:microsoft.com/office/officeart/2005/8/layout/vList5"/>
    <dgm:cxn modelId="{BF4452F4-4B5C-49BD-A3BA-CC21CB50A92C}" srcId="{E05257AB-BC60-4206-8B07-12AEAB7A6E41}" destId="{349F673D-1087-4065-8B10-7F6534FD82B0}" srcOrd="0" destOrd="0" parTransId="{3C319FF8-9915-4549-838F-60997F717A09}" sibTransId="{09C75627-80E2-48C8-9C5C-3D4334028600}"/>
    <dgm:cxn modelId="{D2953A0B-9967-47DB-BE6C-640BD7134C76}" type="presParOf" srcId="{05F35A3C-3F38-46C4-A6BE-338E6D481CFE}" destId="{413C9DA7-E49F-4F50-9359-BF3F6FF954C4}" srcOrd="0" destOrd="0" presId="urn:microsoft.com/office/officeart/2005/8/layout/vList5"/>
    <dgm:cxn modelId="{EAB4ACEE-F45A-420E-AA67-A7044706B24E}" type="presParOf" srcId="{413C9DA7-E49F-4F50-9359-BF3F6FF954C4}" destId="{EA6D4B5B-0747-4D53-8325-BC046E0F2EC3}" srcOrd="0" destOrd="0" presId="urn:microsoft.com/office/officeart/2005/8/layout/vList5"/>
    <dgm:cxn modelId="{82F525D1-3835-432D-9B05-A4C6AF2E475D}" type="presParOf" srcId="{413C9DA7-E49F-4F50-9359-BF3F6FF954C4}" destId="{BB8B20BC-04D1-486F-BAB8-D89F6FA5BB96}" srcOrd="1" destOrd="0" presId="urn:microsoft.com/office/officeart/2005/8/layout/vList5"/>
    <dgm:cxn modelId="{5B8D9DF4-5AC8-409B-9683-EB1F528A035D}" type="presParOf" srcId="{05F35A3C-3F38-46C4-A6BE-338E6D481CFE}" destId="{09B11063-1A96-4B83-8C03-41B8899E28C8}" srcOrd="1" destOrd="0" presId="urn:microsoft.com/office/officeart/2005/8/layout/vList5"/>
    <dgm:cxn modelId="{1D0A1A84-D6BE-4C13-854B-33F9B6C08A9C}" type="presParOf" srcId="{05F35A3C-3F38-46C4-A6BE-338E6D481CFE}" destId="{7C26CF3F-6861-4020-9E81-D5B5F4393DC8}" srcOrd="2" destOrd="0" presId="urn:microsoft.com/office/officeart/2005/8/layout/vList5"/>
    <dgm:cxn modelId="{6647F980-970F-4895-8BCA-273B24D0FEAD}" type="presParOf" srcId="{7C26CF3F-6861-4020-9E81-D5B5F4393DC8}" destId="{784ED31C-31FA-46C2-9B46-F3FAFEA0DC82}" srcOrd="0" destOrd="0" presId="urn:microsoft.com/office/officeart/2005/8/layout/vList5"/>
    <dgm:cxn modelId="{C19DC667-B61D-4E63-8F51-1E099347B757}" type="presParOf" srcId="{7C26CF3F-6861-4020-9E81-D5B5F4393DC8}" destId="{66F86797-374D-40E0-9C6D-063835B7E948}" srcOrd="1" destOrd="0" presId="urn:microsoft.com/office/officeart/2005/8/layout/vList5"/>
    <dgm:cxn modelId="{0E7ADCDA-59FD-47EE-A405-C085C4F18E9B}" type="presParOf" srcId="{05F35A3C-3F38-46C4-A6BE-338E6D481CFE}" destId="{826F4FFA-C179-4ACE-9246-173478095F9A}" srcOrd="3" destOrd="0" presId="urn:microsoft.com/office/officeart/2005/8/layout/vList5"/>
    <dgm:cxn modelId="{F13D22A5-A1AD-4611-B516-4353DBE1983C}" type="presParOf" srcId="{05F35A3C-3F38-46C4-A6BE-338E6D481CFE}" destId="{93FA31E1-207B-41A7-92F3-13528BA2E2F8}" srcOrd="4" destOrd="0" presId="urn:microsoft.com/office/officeart/2005/8/layout/vList5"/>
    <dgm:cxn modelId="{DF5A002B-9883-447E-A05E-AB1AA929C5DB}" type="presParOf" srcId="{93FA31E1-207B-41A7-92F3-13528BA2E2F8}" destId="{BAC24317-9D36-4F40-A136-28EE0E109ADA}" srcOrd="0" destOrd="0" presId="urn:microsoft.com/office/officeart/2005/8/layout/vList5"/>
    <dgm:cxn modelId="{0A47DEBA-384E-44DA-AADD-0CE96D1B0582}" type="presParOf" srcId="{93FA31E1-207B-41A7-92F3-13528BA2E2F8}" destId="{1DF80F21-D6E2-4DFE-9192-AE4E841A633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56CB0F1-8F8E-4023-9E5F-F4224BBA777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0C1538BC-179D-4440-AA34-0CC1D45DDE05}">
      <dgm:prSet phldrT="[Texte]" phldr="0"/>
      <dgm:spPr/>
      <dgm:t>
        <a:bodyPr/>
        <a:lstStyle/>
        <a:p>
          <a:r>
            <a:rPr lang="fr-BE" dirty="0"/>
            <a:t>Enseignement</a:t>
          </a:r>
          <a:endParaRPr lang="fr-FR" dirty="0"/>
        </a:p>
      </dgm:t>
    </dgm:pt>
    <dgm:pt modelId="{D120DFB9-2845-4D30-AD12-C94323EFFF09}" type="parTrans" cxnId="{F1003B24-A485-4FA0-B2D7-05AE2C02F781}">
      <dgm:prSet/>
      <dgm:spPr/>
      <dgm:t>
        <a:bodyPr/>
        <a:lstStyle/>
        <a:p>
          <a:endParaRPr lang="fr-FR"/>
        </a:p>
      </dgm:t>
    </dgm:pt>
    <dgm:pt modelId="{4D866CE0-9EA7-48BF-9CFC-B3CC174E3E1D}" type="sibTrans" cxnId="{F1003B24-A485-4FA0-B2D7-05AE2C02F781}">
      <dgm:prSet/>
      <dgm:spPr/>
      <dgm:t>
        <a:bodyPr/>
        <a:lstStyle/>
        <a:p>
          <a:endParaRPr lang="fr-FR"/>
        </a:p>
      </dgm:t>
    </dgm:pt>
    <dgm:pt modelId="{F5647371-2560-4B36-83D0-3F12744165C8}">
      <dgm:prSet phldrT="[Texte]"/>
      <dgm:spPr/>
      <dgm:t>
        <a:bodyPr/>
        <a:lstStyle/>
        <a:p>
          <a:pPr algn="l"/>
          <a:endParaRPr lang="fr-FR" dirty="0"/>
        </a:p>
      </dgm:t>
    </dgm:pt>
    <dgm:pt modelId="{CAE20FD4-FC27-4EBC-93C0-6E2DE93FA72B}" type="parTrans" cxnId="{0B405BCC-B3EB-4803-9667-BE551B6C17D1}">
      <dgm:prSet/>
      <dgm:spPr/>
      <dgm:t>
        <a:bodyPr/>
        <a:lstStyle/>
        <a:p>
          <a:endParaRPr lang="fr-FR"/>
        </a:p>
      </dgm:t>
    </dgm:pt>
    <dgm:pt modelId="{6A29ACC3-F8D1-4AE3-BE0B-F7C4E8172816}" type="sibTrans" cxnId="{0B405BCC-B3EB-4803-9667-BE551B6C17D1}">
      <dgm:prSet/>
      <dgm:spPr/>
      <dgm:t>
        <a:bodyPr/>
        <a:lstStyle/>
        <a:p>
          <a:endParaRPr lang="fr-FR"/>
        </a:p>
      </dgm:t>
    </dgm:pt>
    <dgm:pt modelId="{5134C69E-B97C-4CEF-A985-AE99936F8972}">
      <dgm:prSet phldrT="[Texte]" phldr="0"/>
      <dgm:spPr/>
      <dgm:t>
        <a:bodyPr/>
        <a:lstStyle/>
        <a:p>
          <a:r>
            <a:rPr lang="fr-BE" dirty="0"/>
            <a:t>Petite enfance</a:t>
          </a:r>
          <a:endParaRPr lang="fr-FR" dirty="0"/>
        </a:p>
      </dgm:t>
    </dgm:pt>
    <dgm:pt modelId="{E0C0839C-77C2-4597-8EC9-EBECD8810CBD}" type="parTrans" cxnId="{305E5AD7-8B2A-4D6A-A534-004AA9C4D442}">
      <dgm:prSet/>
      <dgm:spPr/>
      <dgm:t>
        <a:bodyPr/>
        <a:lstStyle/>
        <a:p>
          <a:endParaRPr lang="fr-FR"/>
        </a:p>
      </dgm:t>
    </dgm:pt>
    <dgm:pt modelId="{E3D685D6-467A-439F-BDE2-D8759837D1B7}" type="sibTrans" cxnId="{305E5AD7-8B2A-4D6A-A534-004AA9C4D442}">
      <dgm:prSet/>
      <dgm:spPr/>
      <dgm:t>
        <a:bodyPr/>
        <a:lstStyle/>
        <a:p>
          <a:endParaRPr lang="fr-FR"/>
        </a:p>
      </dgm:t>
    </dgm:pt>
    <dgm:pt modelId="{1FDE965A-6A06-44E7-B422-D7045956E0E2}">
      <dgm:prSet/>
      <dgm:spPr/>
      <dgm:t>
        <a:bodyPr/>
        <a:lstStyle/>
        <a:p>
          <a:pPr algn="just"/>
          <a:r>
            <a:rPr lang="fr-FR" dirty="0"/>
            <a:t>Atteindre les objectifs poursuivis par les programmes scolaires.</a:t>
          </a:r>
        </a:p>
      </dgm:t>
    </dgm:pt>
    <dgm:pt modelId="{4D805F3B-4EC1-47B0-8E5F-428A87C8C6E7}" type="parTrans" cxnId="{AA973BB5-A411-4843-AE78-B8C9826803E8}">
      <dgm:prSet/>
      <dgm:spPr/>
      <dgm:t>
        <a:bodyPr/>
        <a:lstStyle/>
        <a:p>
          <a:endParaRPr lang="fr-FR"/>
        </a:p>
      </dgm:t>
    </dgm:pt>
    <dgm:pt modelId="{E8A4AB18-55E8-40B9-AB66-68DEC2593D1B}" type="sibTrans" cxnId="{AA973BB5-A411-4843-AE78-B8C9826803E8}">
      <dgm:prSet/>
      <dgm:spPr/>
      <dgm:t>
        <a:bodyPr/>
        <a:lstStyle/>
        <a:p>
          <a:endParaRPr lang="fr-FR"/>
        </a:p>
      </dgm:t>
    </dgm:pt>
    <dgm:pt modelId="{53A79103-0413-493E-A2A5-5A0967CFE0B2}">
      <dgm:prSet/>
      <dgm:spPr/>
      <dgm:t>
        <a:bodyPr/>
        <a:lstStyle/>
        <a:p>
          <a:pPr algn="just"/>
          <a:r>
            <a:rPr lang="fr-FR" dirty="0"/>
            <a:t>Encourager et soutenir le développement des compétences professionnelles du personnel des écoles en lien avec les </a:t>
          </a:r>
          <a:r>
            <a:rPr lang="fr-FR" b="1" dirty="0"/>
            <a:t>plans de pilotage </a:t>
          </a:r>
          <a:r>
            <a:rPr lang="fr-FR" dirty="0"/>
            <a:t>et les projets orientés vers le </a:t>
          </a:r>
          <a:r>
            <a:rPr lang="fr-FR" b="1" dirty="0"/>
            <a:t>développement durable</a:t>
          </a:r>
          <a:r>
            <a:rPr lang="fr-FR" dirty="0"/>
            <a:t>.</a:t>
          </a:r>
        </a:p>
      </dgm:t>
    </dgm:pt>
    <dgm:pt modelId="{9B044D2B-563C-426B-B18E-EB49F81A017F}" type="parTrans" cxnId="{64A564C1-41AD-40B2-A9AB-C26D4C91FF15}">
      <dgm:prSet/>
      <dgm:spPr/>
      <dgm:t>
        <a:bodyPr/>
        <a:lstStyle/>
        <a:p>
          <a:endParaRPr lang="fr-FR"/>
        </a:p>
      </dgm:t>
    </dgm:pt>
    <dgm:pt modelId="{06FED6B6-0CAE-4768-872A-DC385F354160}" type="sibTrans" cxnId="{64A564C1-41AD-40B2-A9AB-C26D4C91FF15}">
      <dgm:prSet/>
      <dgm:spPr/>
      <dgm:t>
        <a:bodyPr/>
        <a:lstStyle/>
        <a:p>
          <a:endParaRPr lang="fr-FR"/>
        </a:p>
      </dgm:t>
    </dgm:pt>
    <dgm:pt modelId="{896430D7-CA3A-4E79-94A5-850F0170388B}">
      <dgm:prSet phldrT="[Texte]"/>
      <dgm:spPr/>
      <dgm:t>
        <a:bodyPr/>
        <a:lstStyle/>
        <a:p>
          <a:pPr algn="l"/>
          <a:endParaRPr lang="fr-FR" dirty="0"/>
        </a:p>
      </dgm:t>
    </dgm:pt>
    <dgm:pt modelId="{4D7E136D-B3AA-4FA0-815A-70981E1E31B0}" type="sibTrans" cxnId="{C13A446C-57E6-4CCF-877C-99E7C9217914}">
      <dgm:prSet/>
      <dgm:spPr/>
      <dgm:t>
        <a:bodyPr/>
        <a:lstStyle/>
        <a:p>
          <a:endParaRPr lang="fr-FR"/>
        </a:p>
      </dgm:t>
    </dgm:pt>
    <dgm:pt modelId="{8D5B1606-D165-44F6-BAB2-CFC2C07BD11F}" type="parTrans" cxnId="{C13A446C-57E6-4CCF-877C-99E7C9217914}">
      <dgm:prSet/>
      <dgm:spPr/>
      <dgm:t>
        <a:bodyPr/>
        <a:lstStyle/>
        <a:p>
          <a:endParaRPr lang="fr-FR"/>
        </a:p>
      </dgm:t>
    </dgm:pt>
    <dgm:pt modelId="{C83EFD6C-C8FC-4902-8CAA-4BE7D87B5508}">
      <dgm:prSet/>
      <dgm:spPr/>
      <dgm:t>
        <a:bodyPr/>
        <a:lstStyle/>
        <a:p>
          <a:pPr algn="just"/>
          <a:r>
            <a:rPr lang="fr-FR" dirty="0"/>
            <a:t>Améliorer la </a:t>
          </a:r>
          <a:r>
            <a:rPr lang="fr-FR" b="1" dirty="0"/>
            <a:t>disponibilité</a:t>
          </a:r>
          <a:r>
            <a:rPr lang="fr-FR" dirty="0"/>
            <a:t> et la qualité de l’accueil pour répondre à la demande des parents.</a:t>
          </a:r>
        </a:p>
      </dgm:t>
    </dgm:pt>
    <dgm:pt modelId="{F282FF27-645D-4776-BB03-FED04857BB8F}" type="sibTrans" cxnId="{F55F4D75-ADB3-4472-BFED-5BF74195FBF5}">
      <dgm:prSet/>
      <dgm:spPr/>
      <dgm:t>
        <a:bodyPr/>
        <a:lstStyle/>
        <a:p>
          <a:endParaRPr lang="fr-FR"/>
        </a:p>
      </dgm:t>
    </dgm:pt>
    <dgm:pt modelId="{4591084D-804D-482E-813C-98B91AC47F52}" type="parTrans" cxnId="{F55F4D75-ADB3-4472-BFED-5BF74195FBF5}">
      <dgm:prSet/>
      <dgm:spPr/>
      <dgm:t>
        <a:bodyPr/>
        <a:lstStyle/>
        <a:p>
          <a:endParaRPr lang="fr-FR"/>
        </a:p>
      </dgm:t>
    </dgm:pt>
    <dgm:pt modelId="{D97A004D-31A8-45BF-88F1-B75864869D9D}">
      <dgm:prSet/>
      <dgm:spPr/>
      <dgm:t>
        <a:bodyPr/>
        <a:lstStyle/>
        <a:p>
          <a:pPr algn="just"/>
          <a:r>
            <a:rPr lang="fr-FR" dirty="0"/>
            <a:t>Offrir un service d’accueil de </a:t>
          </a:r>
          <a:r>
            <a:rPr lang="fr-FR" b="1" dirty="0"/>
            <a:t>qualité</a:t>
          </a:r>
          <a:r>
            <a:rPr lang="fr-FR" dirty="0"/>
            <a:t>, </a:t>
          </a:r>
          <a:r>
            <a:rPr lang="fr-FR" b="1" dirty="0"/>
            <a:t>flexible</a:t>
          </a:r>
          <a:r>
            <a:rPr lang="fr-FR" dirty="0"/>
            <a:t> et </a:t>
          </a:r>
          <a:r>
            <a:rPr lang="fr-FR" b="1" dirty="0"/>
            <a:t>adapté</a:t>
          </a:r>
          <a:r>
            <a:rPr lang="fr-FR" dirty="0"/>
            <a:t> aux besoins des familles.</a:t>
          </a:r>
        </a:p>
      </dgm:t>
    </dgm:pt>
    <dgm:pt modelId="{9167A8FA-F4E0-418B-87CE-D02F4A1FCC25}" type="sibTrans" cxnId="{1CAB837E-8AFA-4C16-A0F8-A31C84162780}">
      <dgm:prSet/>
      <dgm:spPr/>
      <dgm:t>
        <a:bodyPr/>
        <a:lstStyle/>
        <a:p>
          <a:endParaRPr lang="fr-FR"/>
        </a:p>
      </dgm:t>
    </dgm:pt>
    <dgm:pt modelId="{D77E1503-BC5C-43A1-A188-BF0F5ADDABDC}" type="parTrans" cxnId="{1CAB837E-8AFA-4C16-A0F8-A31C84162780}">
      <dgm:prSet/>
      <dgm:spPr/>
      <dgm:t>
        <a:bodyPr/>
        <a:lstStyle/>
        <a:p>
          <a:endParaRPr lang="fr-FR"/>
        </a:p>
      </dgm:t>
    </dgm:pt>
    <dgm:pt modelId="{A390D369-E45B-4DE7-A7A0-BFA180F9775F}">
      <dgm:prSet/>
      <dgm:spPr/>
      <dgm:t>
        <a:bodyPr/>
        <a:lstStyle/>
        <a:p>
          <a:pPr algn="just"/>
          <a:r>
            <a:rPr lang="fr-FR" dirty="0"/>
            <a:t>Augmenter la capacité d’accueil et assurer un encadrement de qualité dès le plus jeune âge en mettant en place un ensemble de services extra-scolaires de qualité.</a:t>
          </a:r>
        </a:p>
      </dgm:t>
    </dgm:pt>
    <dgm:pt modelId="{F091B0B3-636E-4B3F-81C0-17FE7D3271B8}" type="sibTrans" cxnId="{E3933A59-4B05-41F5-95B0-C93D6CFAD32C}">
      <dgm:prSet/>
      <dgm:spPr/>
      <dgm:t>
        <a:bodyPr/>
        <a:lstStyle/>
        <a:p>
          <a:endParaRPr lang="fr-FR"/>
        </a:p>
      </dgm:t>
    </dgm:pt>
    <dgm:pt modelId="{5AFD5CF9-3F34-438E-9E76-0011CE0A26C1}" type="parTrans" cxnId="{E3933A59-4B05-41F5-95B0-C93D6CFAD32C}">
      <dgm:prSet/>
      <dgm:spPr/>
      <dgm:t>
        <a:bodyPr/>
        <a:lstStyle/>
        <a:p>
          <a:endParaRPr lang="fr-FR"/>
        </a:p>
      </dgm:t>
    </dgm:pt>
    <dgm:pt modelId="{05F35A3C-3F38-46C4-A6BE-338E6D481CFE}" type="pres">
      <dgm:prSet presAssocID="{B56CB0F1-8F8E-4023-9E5F-F4224BBA777C}" presName="Name0" presStyleCnt="0">
        <dgm:presLayoutVars>
          <dgm:dir/>
          <dgm:animLvl val="lvl"/>
          <dgm:resizeHandles val="exact"/>
        </dgm:presLayoutVars>
      </dgm:prSet>
      <dgm:spPr/>
    </dgm:pt>
    <dgm:pt modelId="{413C9DA7-E49F-4F50-9359-BF3F6FF954C4}" type="pres">
      <dgm:prSet presAssocID="{0C1538BC-179D-4440-AA34-0CC1D45DDE05}" presName="linNode" presStyleCnt="0"/>
      <dgm:spPr/>
    </dgm:pt>
    <dgm:pt modelId="{EA6D4B5B-0747-4D53-8325-BC046E0F2EC3}" type="pres">
      <dgm:prSet presAssocID="{0C1538BC-179D-4440-AA34-0CC1D45DDE05}" presName="parentText" presStyleLbl="node1" presStyleIdx="0" presStyleCnt="2">
        <dgm:presLayoutVars>
          <dgm:chMax val="1"/>
          <dgm:bulletEnabled val="1"/>
        </dgm:presLayoutVars>
      </dgm:prSet>
      <dgm:spPr/>
    </dgm:pt>
    <dgm:pt modelId="{BB8B20BC-04D1-486F-BAB8-D89F6FA5BB96}" type="pres">
      <dgm:prSet presAssocID="{0C1538BC-179D-4440-AA34-0CC1D45DDE05}" presName="descendantText" presStyleLbl="alignAccFollowNode1" presStyleIdx="0" presStyleCnt="2">
        <dgm:presLayoutVars>
          <dgm:bulletEnabled val="1"/>
        </dgm:presLayoutVars>
      </dgm:prSet>
      <dgm:spPr/>
    </dgm:pt>
    <dgm:pt modelId="{09B11063-1A96-4B83-8C03-41B8899E28C8}" type="pres">
      <dgm:prSet presAssocID="{4D866CE0-9EA7-48BF-9CFC-B3CC174E3E1D}" presName="sp" presStyleCnt="0"/>
      <dgm:spPr/>
    </dgm:pt>
    <dgm:pt modelId="{7C26CF3F-6861-4020-9E81-D5B5F4393DC8}" type="pres">
      <dgm:prSet presAssocID="{5134C69E-B97C-4CEF-A985-AE99936F8972}" presName="linNode" presStyleCnt="0"/>
      <dgm:spPr/>
    </dgm:pt>
    <dgm:pt modelId="{784ED31C-31FA-46C2-9B46-F3FAFEA0DC82}" type="pres">
      <dgm:prSet presAssocID="{5134C69E-B97C-4CEF-A985-AE99936F8972}" presName="parentText" presStyleLbl="node1" presStyleIdx="1" presStyleCnt="2">
        <dgm:presLayoutVars>
          <dgm:chMax val="1"/>
          <dgm:bulletEnabled val="1"/>
        </dgm:presLayoutVars>
      </dgm:prSet>
      <dgm:spPr/>
    </dgm:pt>
    <dgm:pt modelId="{66F86797-374D-40E0-9C6D-063835B7E948}" type="pres">
      <dgm:prSet presAssocID="{5134C69E-B97C-4CEF-A985-AE99936F8972}" presName="descendantText" presStyleLbl="alignAccFollowNode1" presStyleIdx="1" presStyleCnt="2">
        <dgm:presLayoutVars>
          <dgm:bulletEnabled val="1"/>
        </dgm:presLayoutVars>
      </dgm:prSet>
      <dgm:spPr/>
    </dgm:pt>
  </dgm:ptLst>
  <dgm:cxnLst>
    <dgm:cxn modelId="{4840810C-0208-4349-89C7-29CC082219D8}" type="presOf" srcId="{0C1538BC-179D-4440-AA34-0CC1D45DDE05}" destId="{EA6D4B5B-0747-4D53-8325-BC046E0F2EC3}" srcOrd="0" destOrd="0" presId="urn:microsoft.com/office/officeart/2005/8/layout/vList5"/>
    <dgm:cxn modelId="{FA38DD14-CF22-4844-91FF-F73515042513}" type="presOf" srcId="{896430D7-CA3A-4E79-94A5-850F0170388B}" destId="{66F86797-374D-40E0-9C6D-063835B7E948}" srcOrd="0" destOrd="0" presId="urn:microsoft.com/office/officeart/2005/8/layout/vList5"/>
    <dgm:cxn modelId="{C36E1C22-A28D-4BFD-88FA-F0B27CF362F0}" type="presOf" srcId="{F5647371-2560-4B36-83D0-3F12744165C8}" destId="{BB8B20BC-04D1-486F-BAB8-D89F6FA5BB96}" srcOrd="0" destOrd="0" presId="urn:microsoft.com/office/officeart/2005/8/layout/vList5"/>
    <dgm:cxn modelId="{F1003B24-A485-4FA0-B2D7-05AE2C02F781}" srcId="{B56CB0F1-8F8E-4023-9E5F-F4224BBA777C}" destId="{0C1538BC-179D-4440-AA34-0CC1D45DDE05}" srcOrd="0" destOrd="0" parTransId="{D120DFB9-2845-4D30-AD12-C94323EFFF09}" sibTransId="{4D866CE0-9EA7-48BF-9CFC-B3CC174E3E1D}"/>
    <dgm:cxn modelId="{3E3B5D33-20F4-42E4-9503-A370DF6AC11B}" type="presOf" srcId="{C83EFD6C-C8FC-4902-8CAA-4BE7D87B5508}" destId="{66F86797-374D-40E0-9C6D-063835B7E948}" srcOrd="0" destOrd="1" presId="urn:microsoft.com/office/officeart/2005/8/layout/vList5"/>
    <dgm:cxn modelId="{3D3D3163-A5E1-43B5-9C4B-EE662A301A3F}" type="presOf" srcId="{D97A004D-31A8-45BF-88F1-B75864869D9D}" destId="{66F86797-374D-40E0-9C6D-063835B7E948}" srcOrd="0" destOrd="2" presId="urn:microsoft.com/office/officeart/2005/8/layout/vList5"/>
    <dgm:cxn modelId="{C13A446C-57E6-4CCF-877C-99E7C9217914}" srcId="{5134C69E-B97C-4CEF-A985-AE99936F8972}" destId="{896430D7-CA3A-4E79-94A5-850F0170388B}" srcOrd="0" destOrd="0" parTransId="{8D5B1606-D165-44F6-BAB2-CFC2C07BD11F}" sibTransId="{4D7E136D-B3AA-4FA0-815A-70981E1E31B0}"/>
    <dgm:cxn modelId="{F55F4D75-ADB3-4472-BFED-5BF74195FBF5}" srcId="{5134C69E-B97C-4CEF-A985-AE99936F8972}" destId="{C83EFD6C-C8FC-4902-8CAA-4BE7D87B5508}" srcOrd="1" destOrd="0" parTransId="{4591084D-804D-482E-813C-98B91AC47F52}" sibTransId="{F282FF27-645D-4776-BB03-FED04857BB8F}"/>
    <dgm:cxn modelId="{E3933A59-4B05-41F5-95B0-C93D6CFAD32C}" srcId="{5134C69E-B97C-4CEF-A985-AE99936F8972}" destId="{A390D369-E45B-4DE7-A7A0-BFA180F9775F}" srcOrd="3" destOrd="0" parTransId="{5AFD5CF9-3F34-438E-9E76-0011CE0A26C1}" sibTransId="{F091B0B3-636E-4B3F-81C0-17FE7D3271B8}"/>
    <dgm:cxn modelId="{D877377E-936D-4AB8-A5A4-2CE5223DBBC3}" type="presOf" srcId="{A390D369-E45B-4DE7-A7A0-BFA180F9775F}" destId="{66F86797-374D-40E0-9C6D-063835B7E948}" srcOrd="0" destOrd="3" presId="urn:microsoft.com/office/officeart/2005/8/layout/vList5"/>
    <dgm:cxn modelId="{1CAB837E-8AFA-4C16-A0F8-A31C84162780}" srcId="{5134C69E-B97C-4CEF-A985-AE99936F8972}" destId="{D97A004D-31A8-45BF-88F1-B75864869D9D}" srcOrd="2" destOrd="0" parTransId="{D77E1503-BC5C-43A1-A188-BF0F5ADDABDC}" sibTransId="{9167A8FA-F4E0-418B-87CE-D02F4A1FCC25}"/>
    <dgm:cxn modelId="{B99B8A86-386B-414C-9A3F-5F3F84B86606}" type="presOf" srcId="{1FDE965A-6A06-44E7-B422-D7045956E0E2}" destId="{BB8B20BC-04D1-486F-BAB8-D89F6FA5BB96}" srcOrd="0" destOrd="1" presId="urn:microsoft.com/office/officeart/2005/8/layout/vList5"/>
    <dgm:cxn modelId="{D5AE1394-4EC1-4B14-A272-3717E5890C11}" type="presOf" srcId="{53A79103-0413-493E-A2A5-5A0967CFE0B2}" destId="{BB8B20BC-04D1-486F-BAB8-D89F6FA5BB96}" srcOrd="0" destOrd="2" presId="urn:microsoft.com/office/officeart/2005/8/layout/vList5"/>
    <dgm:cxn modelId="{AA973BB5-A411-4843-AE78-B8C9826803E8}" srcId="{0C1538BC-179D-4440-AA34-0CC1D45DDE05}" destId="{1FDE965A-6A06-44E7-B422-D7045956E0E2}" srcOrd="1" destOrd="0" parTransId="{4D805F3B-4EC1-47B0-8E5F-428A87C8C6E7}" sibTransId="{E8A4AB18-55E8-40B9-AB66-68DEC2593D1B}"/>
    <dgm:cxn modelId="{64A564C1-41AD-40B2-A9AB-C26D4C91FF15}" srcId="{0C1538BC-179D-4440-AA34-0CC1D45DDE05}" destId="{53A79103-0413-493E-A2A5-5A0967CFE0B2}" srcOrd="2" destOrd="0" parTransId="{9B044D2B-563C-426B-B18E-EB49F81A017F}" sibTransId="{06FED6B6-0CAE-4768-872A-DC385F354160}"/>
    <dgm:cxn modelId="{0B405BCC-B3EB-4803-9667-BE551B6C17D1}" srcId="{0C1538BC-179D-4440-AA34-0CC1D45DDE05}" destId="{F5647371-2560-4B36-83D0-3F12744165C8}" srcOrd="0" destOrd="0" parTransId="{CAE20FD4-FC27-4EBC-93C0-6E2DE93FA72B}" sibTransId="{6A29ACC3-F8D1-4AE3-BE0B-F7C4E8172816}"/>
    <dgm:cxn modelId="{785F00D5-7CEB-4A00-8E48-FD08128092ED}" type="presOf" srcId="{5134C69E-B97C-4CEF-A985-AE99936F8972}" destId="{784ED31C-31FA-46C2-9B46-F3FAFEA0DC82}" srcOrd="0" destOrd="0" presId="urn:microsoft.com/office/officeart/2005/8/layout/vList5"/>
    <dgm:cxn modelId="{305E5AD7-8B2A-4D6A-A534-004AA9C4D442}" srcId="{B56CB0F1-8F8E-4023-9E5F-F4224BBA777C}" destId="{5134C69E-B97C-4CEF-A985-AE99936F8972}" srcOrd="1" destOrd="0" parTransId="{E0C0839C-77C2-4597-8EC9-EBECD8810CBD}" sibTransId="{E3D685D6-467A-439F-BDE2-D8759837D1B7}"/>
    <dgm:cxn modelId="{17A96BE7-AD22-4607-B58A-3F934AB54CD1}" type="presOf" srcId="{B56CB0F1-8F8E-4023-9E5F-F4224BBA777C}" destId="{05F35A3C-3F38-46C4-A6BE-338E6D481CFE}" srcOrd="0" destOrd="0" presId="urn:microsoft.com/office/officeart/2005/8/layout/vList5"/>
    <dgm:cxn modelId="{D2953A0B-9967-47DB-BE6C-640BD7134C76}" type="presParOf" srcId="{05F35A3C-3F38-46C4-A6BE-338E6D481CFE}" destId="{413C9DA7-E49F-4F50-9359-BF3F6FF954C4}" srcOrd="0" destOrd="0" presId="urn:microsoft.com/office/officeart/2005/8/layout/vList5"/>
    <dgm:cxn modelId="{EAB4ACEE-F45A-420E-AA67-A7044706B24E}" type="presParOf" srcId="{413C9DA7-E49F-4F50-9359-BF3F6FF954C4}" destId="{EA6D4B5B-0747-4D53-8325-BC046E0F2EC3}" srcOrd="0" destOrd="0" presId="urn:microsoft.com/office/officeart/2005/8/layout/vList5"/>
    <dgm:cxn modelId="{82F525D1-3835-432D-9B05-A4C6AF2E475D}" type="presParOf" srcId="{413C9DA7-E49F-4F50-9359-BF3F6FF954C4}" destId="{BB8B20BC-04D1-486F-BAB8-D89F6FA5BB96}" srcOrd="1" destOrd="0" presId="urn:microsoft.com/office/officeart/2005/8/layout/vList5"/>
    <dgm:cxn modelId="{5B8D9DF4-5AC8-409B-9683-EB1F528A035D}" type="presParOf" srcId="{05F35A3C-3F38-46C4-A6BE-338E6D481CFE}" destId="{09B11063-1A96-4B83-8C03-41B8899E28C8}" srcOrd="1" destOrd="0" presId="urn:microsoft.com/office/officeart/2005/8/layout/vList5"/>
    <dgm:cxn modelId="{1D0A1A84-D6BE-4C13-854B-33F9B6C08A9C}" type="presParOf" srcId="{05F35A3C-3F38-46C4-A6BE-338E6D481CFE}" destId="{7C26CF3F-6861-4020-9E81-D5B5F4393DC8}" srcOrd="2" destOrd="0" presId="urn:microsoft.com/office/officeart/2005/8/layout/vList5"/>
    <dgm:cxn modelId="{6647F980-970F-4895-8BCA-273B24D0FEAD}" type="presParOf" srcId="{7C26CF3F-6861-4020-9E81-D5B5F4393DC8}" destId="{784ED31C-31FA-46C2-9B46-F3FAFEA0DC82}" srcOrd="0" destOrd="0" presId="urn:microsoft.com/office/officeart/2005/8/layout/vList5"/>
    <dgm:cxn modelId="{C19DC667-B61D-4E63-8F51-1E099347B757}" type="presParOf" srcId="{7C26CF3F-6861-4020-9E81-D5B5F4393DC8}" destId="{66F86797-374D-40E0-9C6D-063835B7E94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56CB0F1-8F8E-4023-9E5F-F4224BBA777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0C1538BC-179D-4440-AA34-0CC1D45DDE05}">
      <dgm:prSet phldrT="[Texte]" phldr="0"/>
      <dgm:spPr/>
      <dgm:t>
        <a:bodyPr/>
        <a:lstStyle/>
        <a:p>
          <a:r>
            <a:rPr lang="fr-BE" dirty="0"/>
            <a:t>Intergénérationnel</a:t>
          </a:r>
          <a:endParaRPr lang="fr-FR" dirty="0"/>
        </a:p>
      </dgm:t>
    </dgm:pt>
    <dgm:pt modelId="{D120DFB9-2845-4D30-AD12-C94323EFFF09}" type="parTrans" cxnId="{F1003B24-A485-4FA0-B2D7-05AE2C02F781}">
      <dgm:prSet/>
      <dgm:spPr/>
      <dgm:t>
        <a:bodyPr/>
        <a:lstStyle/>
        <a:p>
          <a:endParaRPr lang="fr-FR"/>
        </a:p>
      </dgm:t>
    </dgm:pt>
    <dgm:pt modelId="{4D866CE0-9EA7-48BF-9CFC-B3CC174E3E1D}" type="sibTrans" cxnId="{F1003B24-A485-4FA0-B2D7-05AE2C02F781}">
      <dgm:prSet/>
      <dgm:spPr/>
      <dgm:t>
        <a:bodyPr/>
        <a:lstStyle/>
        <a:p>
          <a:endParaRPr lang="fr-FR"/>
        </a:p>
      </dgm:t>
    </dgm:pt>
    <dgm:pt modelId="{F5647371-2560-4B36-83D0-3F12744165C8}">
      <dgm:prSet phldrT="[Texte]"/>
      <dgm:spPr/>
      <dgm:t>
        <a:bodyPr/>
        <a:lstStyle/>
        <a:p>
          <a:endParaRPr lang="fr-FR" dirty="0"/>
        </a:p>
      </dgm:t>
    </dgm:pt>
    <dgm:pt modelId="{CAE20FD4-FC27-4EBC-93C0-6E2DE93FA72B}" type="parTrans" cxnId="{0B405BCC-B3EB-4803-9667-BE551B6C17D1}">
      <dgm:prSet/>
      <dgm:spPr/>
      <dgm:t>
        <a:bodyPr/>
        <a:lstStyle/>
        <a:p>
          <a:endParaRPr lang="fr-FR"/>
        </a:p>
      </dgm:t>
    </dgm:pt>
    <dgm:pt modelId="{6A29ACC3-F8D1-4AE3-BE0B-F7C4E8172816}" type="sibTrans" cxnId="{0B405BCC-B3EB-4803-9667-BE551B6C17D1}">
      <dgm:prSet/>
      <dgm:spPr/>
      <dgm:t>
        <a:bodyPr/>
        <a:lstStyle/>
        <a:p>
          <a:endParaRPr lang="fr-FR"/>
        </a:p>
      </dgm:t>
    </dgm:pt>
    <dgm:pt modelId="{5134C69E-B97C-4CEF-A985-AE99936F8972}">
      <dgm:prSet phldrT="[Texte]" phldr="0"/>
      <dgm:spPr/>
      <dgm:t>
        <a:bodyPr/>
        <a:lstStyle/>
        <a:p>
          <a:r>
            <a:rPr lang="fr-BE" dirty="0"/>
            <a:t>Sport</a:t>
          </a:r>
          <a:endParaRPr lang="fr-FR" dirty="0"/>
        </a:p>
      </dgm:t>
    </dgm:pt>
    <dgm:pt modelId="{E0C0839C-77C2-4597-8EC9-EBECD8810CBD}" type="parTrans" cxnId="{305E5AD7-8B2A-4D6A-A534-004AA9C4D442}">
      <dgm:prSet/>
      <dgm:spPr/>
      <dgm:t>
        <a:bodyPr/>
        <a:lstStyle/>
        <a:p>
          <a:endParaRPr lang="fr-FR"/>
        </a:p>
      </dgm:t>
    </dgm:pt>
    <dgm:pt modelId="{E3D685D6-467A-439F-BDE2-D8759837D1B7}" type="sibTrans" cxnId="{305E5AD7-8B2A-4D6A-A534-004AA9C4D442}">
      <dgm:prSet/>
      <dgm:spPr/>
      <dgm:t>
        <a:bodyPr/>
        <a:lstStyle/>
        <a:p>
          <a:endParaRPr lang="fr-FR"/>
        </a:p>
      </dgm:t>
    </dgm:pt>
    <dgm:pt modelId="{896430D7-CA3A-4E79-94A5-850F0170388B}">
      <dgm:prSet phldrT="[Texte]"/>
      <dgm:spPr/>
      <dgm:t>
        <a:bodyPr/>
        <a:lstStyle/>
        <a:p>
          <a:endParaRPr lang="fr-FR" dirty="0"/>
        </a:p>
      </dgm:t>
    </dgm:pt>
    <dgm:pt modelId="{8D5B1606-D165-44F6-BAB2-CFC2C07BD11F}" type="parTrans" cxnId="{C13A446C-57E6-4CCF-877C-99E7C9217914}">
      <dgm:prSet/>
      <dgm:spPr/>
      <dgm:t>
        <a:bodyPr/>
        <a:lstStyle/>
        <a:p>
          <a:endParaRPr lang="fr-FR"/>
        </a:p>
      </dgm:t>
    </dgm:pt>
    <dgm:pt modelId="{4D7E136D-B3AA-4FA0-815A-70981E1E31B0}" type="sibTrans" cxnId="{C13A446C-57E6-4CCF-877C-99E7C9217914}">
      <dgm:prSet/>
      <dgm:spPr/>
      <dgm:t>
        <a:bodyPr/>
        <a:lstStyle/>
        <a:p>
          <a:endParaRPr lang="fr-FR"/>
        </a:p>
      </dgm:t>
    </dgm:pt>
    <dgm:pt modelId="{E05257AB-BC60-4206-8B07-12AEAB7A6E41}">
      <dgm:prSet phldrT="[Texte]" phldr="0"/>
      <dgm:spPr/>
      <dgm:t>
        <a:bodyPr/>
        <a:lstStyle/>
        <a:p>
          <a:r>
            <a:rPr lang="fr-BE" dirty="0"/>
            <a:t>Culte</a:t>
          </a:r>
          <a:endParaRPr lang="fr-FR" dirty="0"/>
        </a:p>
      </dgm:t>
    </dgm:pt>
    <dgm:pt modelId="{1618562B-8DF9-467E-9593-C159152373FF}" type="parTrans" cxnId="{8BBB7618-D417-41BA-AC96-60A9F7129F18}">
      <dgm:prSet/>
      <dgm:spPr/>
      <dgm:t>
        <a:bodyPr/>
        <a:lstStyle/>
        <a:p>
          <a:endParaRPr lang="fr-FR"/>
        </a:p>
      </dgm:t>
    </dgm:pt>
    <dgm:pt modelId="{AD3C65F7-2DCB-4742-B6A3-E1531F2DE5FE}" type="sibTrans" cxnId="{8BBB7618-D417-41BA-AC96-60A9F7129F18}">
      <dgm:prSet/>
      <dgm:spPr/>
      <dgm:t>
        <a:bodyPr/>
        <a:lstStyle/>
        <a:p>
          <a:endParaRPr lang="fr-FR"/>
        </a:p>
      </dgm:t>
    </dgm:pt>
    <dgm:pt modelId="{349F673D-1087-4065-8B10-7F6534FD82B0}">
      <dgm:prSet phldrT="[Texte]"/>
      <dgm:spPr/>
      <dgm:t>
        <a:bodyPr/>
        <a:lstStyle/>
        <a:p>
          <a:endParaRPr lang="fr-FR" dirty="0"/>
        </a:p>
      </dgm:t>
    </dgm:pt>
    <dgm:pt modelId="{3C319FF8-9915-4549-838F-60997F717A09}" type="parTrans" cxnId="{BF4452F4-4B5C-49BD-A3BA-CC21CB50A92C}">
      <dgm:prSet/>
      <dgm:spPr/>
      <dgm:t>
        <a:bodyPr/>
        <a:lstStyle/>
        <a:p>
          <a:endParaRPr lang="fr-FR"/>
        </a:p>
      </dgm:t>
    </dgm:pt>
    <dgm:pt modelId="{09C75627-80E2-48C8-9C5C-3D4334028600}" type="sibTrans" cxnId="{BF4452F4-4B5C-49BD-A3BA-CC21CB50A92C}">
      <dgm:prSet/>
      <dgm:spPr/>
      <dgm:t>
        <a:bodyPr/>
        <a:lstStyle/>
        <a:p>
          <a:endParaRPr lang="fr-FR"/>
        </a:p>
      </dgm:t>
    </dgm:pt>
    <dgm:pt modelId="{DD966CA6-5738-4838-BA3C-BB1DA4E92C7D}">
      <dgm:prSet/>
      <dgm:spPr/>
      <dgm:t>
        <a:bodyPr/>
        <a:lstStyle/>
        <a:p>
          <a:r>
            <a:rPr lang="fr-FR" dirty="0"/>
            <a:t> Prendre soin de ses aînés en mettant en œuvre des moyens de </a:t>
          </a:r>
          <a:r>
            <a:rPr lang="fr-FR" b="1" dirty="0"/>
            <a:t>consultation</a:t>
          </a:r>
          <a:r>
            <a:rPr lang="fr-FR" dirty="0"/>
            <a:t>, de </a:t>
          </a:r>
          <a:r>
            <a:rPr lang="fr-FR" b="1" dirty="0"/>
            <a:t>proposition</a:t>
          </a:r>
          <a:r>
            <a:rPr lang="fr-FR" dirty="0"/>
            <a:t> et </a:t>
          </a:r>
          <a:r>
            <a:rPr lang="fr-FR" b="1" dirty="0"/>
            <a:t>d’accompagnement</a:t>
          </a:r>
          <a:r>
            <a:rPr lang="fr-FR" dirty="0"/>
            <a:t> dans la perspective d’améliorer la qualité de vie de nos aînés.</a:t>
          </a:r>
        </a:p>
      </dgm:t>
    </dgm:pt>
    <dgm:pt modelId="{4744EAB3-33E5-475A-8EF1-AACC504C4A01}" type="parTrans" cxnId="{82F3EBB6-85F4-4D94-85AA-BC7407FE0AD1}">
      <dgm:prSet/>
      <dgm:spPr/>
      <dgm:t>
        <a:bodyPr/>
        <a:lstStyle/>
        <a:p>
          <a:endParaRPr lang="fr-FR"/>
        </a:p>
      </dgm:t>
    </dgm:pt>
    <dgm:pt modelId="{0DF22A88-F582-4C32-AD3E-B747B2A31B1E}" type="sibTrans" cxnId="{82F3EBB6-85F4-4D94-85AA-BC7407FE0AD1}">
      <dgm:prSet/>
      <dgm:spPr/>
      <dgm:t>
        <a:bodyPr/>
        <a:lstStyle/>
        <a:p>
          <a:endParaRPr lang="fr-FR"/>
        </a:p>
      </dgm:t>
    </dgm:pt>
    <dgm:pt modelId="{0BE7FDAB-3468-4E90-BC40-B0AB19807335}">
      <dgm:prSet/>
      <dgm:spPr/>
      <dgm:t>
        <a:bodyPr/>
        <a:lstStyle/>
        <a:p>
          <a:r>
            <a:rPr lang="fr-FR" dirty="0"/>
            <a:t>Favoriser la pratique du sport en améliorant les </a:t>
          </a:r>
          <a:r>
            <a:rPr lang="fr-FR" b="1" dirty="0"/>
            <a:t>infrastructures</a:t>
          </a:r>
          <a:r>
            <a:rPr lang="fr-FR" dirty="0"/>
            <a:t> sportives de l’entité tant en intérieur qu’en extérieur.</a:t>
          </a:r>
        </a:p>
      </dgm:t>
    </dgm:pt>
    <dgm:pt modelId="{13632236-DC81-4DC7-B416-E8D7877502B0}" type="parTrans" cxnId="{24234603-5EE5-4979-A7DF-B219DD88CBEC}">
      <dgm:prSet/>
      <dgm:spPr/>
      <dgm:t>
        <a:bodyPr/>
        <a:lstStyle/>
        <a:p>
          <a:endParaRPr lang="fr-FR"/>
        </a:p>
      </dgm:t>
    </dgm:pt>
    <dgm:pt modelId="{98276021-AEEE-462C-8EE8-C0B3845E018A}" type="sibTrans" cxnId="{24234603-5EE5-4979-A7DF-B219DD88CBEC}">
      <dgm:prSet/>
      <dgm:spPr/>
      <dgm:t>
        <a:bodyPr/>
        <a:lstStyle/>
        <a:p>
          <a:endParaRPr lang="fr-FR"/>
        </a:p>
      </dgm:t>
    </dgm:pt>
    <dgm:pt modelId="{BE22D8EE-230E-4276-BDD9-DA21B95E9DFA}">
      <dgm:prSet/>
      <dgm:spPr/>
      <dgm:t>
        <a:bodyPr/>
        <a:lstStyle/>
        <a:p>
          <a:r>
            <a:rPr lang="fr-FR" dirty="0"/>
            <a:t>Valoriser les </a:t>
          </a:r>
          <a:r>
            <a:rPr lang="fr-FR" b="1" dirty="0"/>
            <a:t>clubs sportifs </a:t>
          </a:r>
          <a:r>
            <a:rPr lang="fr-FR" dirty="0"/>
            <a:t>de l’entité et les pratiquants au travers de manifestations et de communications.</a:t>
          </a:r>
        </a:p>
      </dgm:t>
    </dgm:pt>
    <dgm:pt modelId="{70E90AC9-1320-4D92-BC89-EBF2A79F18A4}" type="parTrans" cxnId="{DFDA9706-10B7-4289-975C-05D37BE7C71C}">
      <dgm:prSet/>
      <dgm:spPr/>
      <dgm:t>
        <a:bodyPr/>
        <a:lstStyle/>
        <a:p>
          <a:endParaRPr lang="fr-FR"/>
        </a:p>
      </dgm:t>
    </dgm:pt>
    <dgm:pt modelId="{2D167B02-EAB9-4AC0-94CD-EC1DDCCF322E}" type="sibTrans" cxnId="{DFDA9706-10B7-4289-975C-05D37BE7C71C}">
      <dgm:prSet/>
      <dgm:spPr/>
      <dgm:t>
        <a:bodyPr/>
        <a:lstStyle/>
        <a:p>
          <a:endParaRPr lang="fr-FR"/>
        </a:p>
      </dgm:t>
    </dgm:pt>
    <dgm:pt modelId="{B9CC64FB-C551-4334-9148-C09E0B3809B5}">
      <dgm:prSet/>
      <dgm:spPr/>
      <dgm:t>
        <a:bodyPr/>
        <a:lstStyle/>
        <a:p>
          <a:r>
            <a:rPr lang="fr-FR" dirty="0"/>
            <a:t> Renforcer la gouvernance et la citoyenneté en participant aux </a:t>
          </a:r>
          <a:r>
            <a:rPr lang="fr-FR" b="1" dirty="0"/>
            <a:t>réunions</a:t>
          </a:r>
          <a:r>
            <a:rPr lang="fr-FR" dirty="0"/>
            <a:t> des fabriques d’église.</a:t>
          </a:r>
        </a:p>
      </dgm:t>
    </dgm:pt>
    <dgm:pt modelId="{745D17A3-C127-4C91-AF8D-C8A439F85C58}" type="parTrans" cxnId="{36243E23-7287-4EC6-9CB6-BD345AB08522}">
      <dgm:prSet/>
      <dgm:spPr/>
      <dgm:t>
        <a:bodyPr/>
        <a:lstStyle/>
        <a:p>
          <a:endParaRPr lang="fr-FR"/>
        </a:p>
      </dgm:t>
    </dgm:pt>
    <dgm:pt modelId="{B37F0BDE-DF1F-45B7-927E-FFFE309B50B4}" type="sibTrans" cxnId="{36243E23-7287-4EC6-9CB6-BD345AB08522}">
      <dgm:prSet/>
      <dgm:spPr/>
      <dgm:t>
        <a:bodyPr/>
        <a:lstStyle/>
        <a:p>
          <a:endParaRPr lang="fr-FR"/>
        </a:p>
      </dgm:t>
    </dgm:pt>
    <dgm:pt modelId="{05F35A3C-3F38-46C4-A6BE-338E6D481CFE}" type="pres">
      <dgm:prSet presAssocID="{B56CB0F1-8F8E-4023-9E5F-F4224BBA777C}" presName="Name0" presStyleCnt="0">
        <dgm:presLayoutVars>
          <dgm:dir/>
          <dgm:animLvl val="lvl"/>
          <dgm:resizeHandles val="exact"/>
        </dgm:presLayoutVars>
      </dgm:prSet>
      <dgm:spPr/>
    </dgm:pt>
    <dgm:pt modelId="{413C9DA7-E49F-4F50-9359-BF3F6FF954C4}" type="pres">
      <dgm:prSet presAssocID="{0C1538BC-179D-4440-AA34-0CC1D45DDE05}" presName="linNode" presStyleCnt="0"/>
      <dgm:spPr/>
    </dgm:pt>
    <dgm:pt modelId="{EA6D4B5B-0747-4D53-8325-BC046E0F2EC3}" type="pres">
      <dgm:prSet presAssocID="{0C1538BC-179D-4440-AA34-0CC1D45DDE05}" presName="parentText" presStyleLbl="node1" presStyleIdx="0" presStyleCnt="3">
        <dgm:presLayoutVars>
          <dgm:chMax val="1"/>
          <dgm:bulletEnabled val="1"/>
        </dgm:presLayoutVars>
      </dgm:prSet>
      <dgm:spPr/>
    </dgm:pt>
    <dgm:pt modelId="{BB8B20BC-04D1-486F-BAB8-D89F6FA5BB96}" type="pres">
      <dgm:prSet presAssocID="{0C1538BC-179D-4440-AA34-0CC1D45DDE05}" presName="descendantText" presStyleLbl="alignAccFollowNode1" presStyleIdx="0" presStyleCnt="3">
        <dgm:presLayoutVars>
          <dgm:bulletEnabled val="1"/>
        </dgm:presLayoutVars>
      </dgm:prSet>
      <dgm:spPr/>
    </dgm:pt>
    <dgm:pt modelId="{09B11063-1A96-4B83-8C03-41B8899E28C8}" type="pres">
      <dgm:prSet presAssocID="{4D866CE0-9EA7-48BF-9CFC-B3CC174E3E1D}" presName="sp" presStyleCnt="0"/>
      <dgm:spPr/>
    </dgm:pt>
    <dgm:pt modelId="{7C26CF3F-6861-4020-9E81-D5B5F4393DC8}" type="pres">
      <dgm:prSet presAssocID="{5134C69E-B97C-4CEF-A985-AE99936F8972}" presName="linNode" presStyleCnt="0"/>
      <dgm:spPr/>
    </dgm:pt>
    <dgm:pt modelId="{784ED31C-31FA-46C2-9B46-F3FAFEA0DC82}" type="pres">
      <dgm:prSet presAssocID="{5134C69E-B97C-4CEF-A985-AE99936F8972}" presName="parentText" presStyleLbl="node1" presStyleIdx="1" presStyleCnt="3">
        <dgm:presLayoutVars>
          <dgm:chMax val="1"/>
          <dgm:bulletEnabled val="1"/>
        </dgm:presLayoutVars>
      </dgm:prSet>
      <dgm:spPr/>
    </dgm:pt>
    <dgm:pt modelId="{66F86797-374D-40E0-9C6D-063835B7E948}" type="pres">
      <dgm:prSet presAssocID="{5134C69E-B97C-4CEF-A985-AE99936F8972}" presName="descendantText" presStyleLbl="alignAccFollowNode1" presStyleIdx="1" presStyleCnt="3">
        <dgm:presLayoutVars>
          <dgm:bulletEnabled val="1"/>
        </dgm:presLayoutVars>
      </dgm:prSet>
      <dgm:spPr/>
    </dgm:pt>
    <dgm:pt modelId="{826F4FFA-C179-4ACE-9246-173478095F9A}" type="pres">
      <dgm:prSet presAssocID="{E3D685D6-467A-439F-BDE2-D8759837D1B7}" presName="sp" presStyleCnt="0"/>
      <dgm:spPr/>
    </dgm:pt>
    <dgm:pt modelId="{93FA31E1-207B-41A7-92F3-13528BA2E2F8}" type="pres">
      <dgm:prSet presAssocID="{E05257AB-BC60-4206-8B07-12AEAB7A6E41}" presName="linNode" presStyleCnt="0"/>
      <dgm:spPr/>
    </dgm:pt>
    <dgm:pt modelId="{BAC24317-9D36-4F40-A136-28EE0E109ADA}" type="pres">
      <dgm:prSet presAssocID="{E05257AB-BC60-4206-8B07-12AEAB7A6E41}" presName="parentText" presStyleLbl="node1" presStyleIdx="2" presStyleCnt="3">
        <dgm:presLayoutVars>
          <dgm:chMax val="1"/>
          <dgm:bulletEnabled val="1"/>
        </dgm:presLayoutVars>
      </dgm:prSet>
      <dgm:spPr/>
    </dgm:pt>
    <dgm:pt modelId="{1DF80F21-D6E2-4DFE-9192-AE4E841A6338}" type="pres">
      <dgm:prSet presAssocID="{E05257AB-BC60-4206-8B07-12AEAB7A6E41}" presName="descendantText" presStyleLbl="alignAccFollowNode1" presStyleIdx="2" presStyleCnt="3">
        <dgm:presLayoutVars>
          <dgm:bulletEnabled val="1"/>
        </dgm:presLayoutVars>
      </dgm:prSet>
      <dgm:spPr/>
    </dgm:pt>
  </dgm:ptLst>
  <dgm:cxnLst>
    <dgm:cxn modelId="{24234603-5EE5-4979-A7DF-B219DD88CBEC}" srcId="{5134C69E-B97C-4CEF-A985-AE99936F8972}" destId="{0BE7FDAB-3468-4E90-BC40-B0AB19807335}" srcOrd="1" destOrd="0" parTransId="{13632236-DC81-4DC7-B416-E8D7877502B0}" sibTransId="{98276021-AEEE-462C-8EE8-C0B3845E018A}"/>
    <dgm:cxn modelId="{DFDA9706-10B7-4289-975C-05D37BE7C71C}" srcId="{5134C69E-B97C-4CEF-A985-AE99936F8972}" destId="{BE22D8EE-230E-4276-BDD9-DA21B95E9DFA}" srcOrd="2" destOrd="0" parTransId="{70E90AC9-1320-4D92-BC89-EBF2A79F18A4}" sibTransId="{2D167B02-EAB9-4AC0-94CD-EC1DDCCF322E}"/>
    <dgm:cxn modelId="{4840810C-0208-4349-89C7-29CC082219D8}" type="presOf" srcId="{0C1538BC-179D-4440-AA34-0CC1D45DDE05}" destId="{EA6D4B5B-0747-4D53-8325-BC046E0F2EC3}" srcOrd="0" destOrd="0" presId="urn:microsoft.com/office/officeart/2005/8/layout/vList5"/>
    <dgm:cxn modelId="{33231014-633E-40EC-B4D3-FEAE23310739}" type="presOf" srcId="{349F673D-1087-4065-8B10-7F6534FD82B0}" destId="{1DF80F21-D6E2-4DFE-9192-AE4E841A6338}" srcOrd="0" destOrd="0" presId="urn:microsoft.com/office/officeart/2005/8/layout/vList5"/>
    <dgm:cxn modelId="{FA38DD14-CF22-4844-91FF-F73515042513}" type="presOf" srcId="{896430D7-CA3A-4E79-94A5-850F0170388B}" destId="{66F86797-374D-40E0-9C6D-063835B7E948}" srcOrd="0" destOrd="0" presId="urn:microsoft.com/office/officeart/2005/8/layout/vList5"/>
    <dgm:cxn modelId="{8BBB7618-D417-41BA-AC96-60A9F7129F18}" srcId="{B56CB0F1-8F8E-4023-9E5F-F4224BBA777C}" destId="{E05257AB-BC60-4206-8B07-12AEAB7A6E41}" srcOrd="2" destOrd="0" parTransId="{1618562B-8DF9-467E-9593-C159152373FF}" sibTransId="{AD3C65F7-2DCB-4742-B6A3-E1531F2DE5FE}"/>
    <dgm:cxn modelId="{C36E1C22-A28D-4BFD-88FA-F0B27CF362F0}" type="presOf" srcId="{F5647371-2560-4B36-83D0-3F12744165C8}" destId="{BB8B20BC-04D1-486F-BAB8-D89F6FA5BB96}" srcOrd="0" destOrd="0" presId="urn:microsoft.com/office/officeart/2005/8/layout/vList5"/>
    <dgm:cxn modelId="{36243E23-7287-4EC6-9CB6-BD345AB08522}" srcId="{E05257AB-BC60-4206-8B07-12AEAB7A6E41}" destId="{B9CC64FB-C551-4334-9148-C09E0B3809B5}" srcOrd="1" destOrd="0" parTransId="{745D17A3-C127-4C91-AF8D-C8A439F85C58}" sibTransId="{B37F0BDE-DF1F-45B7-927E-FFFE309B50B4}"/>
    <dgm:cxn modelId="{F1003B24-A485-4FA0-B2D7-05AE2C02F781}" srcId="{B56CB0F1-8F8E-4023-9E5F-F4224BBA777C}" destId="{0C1538BC-179D-4440-AA34-0CC1D45DDE05}" srcOrd="0" destOrd="0" parTransId="{D120DFB9-2845-4D30-AD12-C94323EFFF09}" sibTransId="{4D866CE0-9EA7-48BF-9CFC-B3CC174E3E1D}"/>
    <dgm:cxn modelId="{FC22C337-2796-4FA0-93B3-B945753E6945}" type="presOf" srcId="{0BE7FDAB-3468-4E90-BC40-B0AB19807335}" destId="{66F86797-374D-40E0-9C6D-063835B7E948}" srcOrd="0" destOrd="1" presId="urn:microsoft.com/office/officeart/2005/8/layout/vList5"/>
    <dgm:cxn modelId="{AB4AE760-C3A1-4C19-9DC6-EB54EC99E97F}" type="presOf" srcId="{B9CC64FB-C551-4334-9148-C09E0B3809B5}" destId="{1DF80F21-D6E2-4DFE-9192-AE4E841A6338}" srcOrd="0" destOrd="1" presId="urn:microsoft.com/office/officeart/2005/8/layout/vList5"/>
    <dgm:cxn modelId="{C13A446C-57E6-4CCF-877C-99E7C9217914}" srcId="{5134C69E-B97C-4CEF-A985-AE99936F8972}" destId="{896430D7-CA3A-4E79-94A5-850F0170388B}" srcOrd="0" destOrd="0" parTransId="{8D5B1606-D165-44F6-BAB2-CFC2C07BD11F}" sibTransId="{4D7E136D-B3AA-4FA0-815A-70981E1E31B0}"/>
    <dgm:cxn modelId="{9F857850-4E7E-4941-B0B3-F87517254BEB}" type="presOf" srcId="{E05257AB-BC60-4206-8B07-12AEAB7A6E41}" destId="{BAC24317-9D36-4F40-A136-28EE0E109ADA}" srcOrd="0" destOrd="0" presId="urn:microsoft.com/office/officeart/2005/8/layout/vList5"/>
    <dgm:cxn modelId="{64AFC172-E57B-4B83-9763-F8F8610B79E0}" type="presOf" srcId="{DD966CA6-5738-4838-BA3C-BB1DA4E92C7D}" destId="{BB8B20BC-04D1-486F-BAB8-D89F6FA5BB96}" srcOrd="0" destOrd="1" presId="urn:microsoft.com/office/officeart/2005/8/layout/vList5"/>
    <dgm:cxn modelId="{71530580-90D6-4484-A24C-BEBCDF8C407A}" type="presOf" srcId="{BE22D8EE-230E-4276-BDD9-DA21B95E9DFA}" destId="{66F86797-374D-40E0-9C6D-063835B7E948}" srcOrd="0" destOrd="2" presId="urn:microsoft.com/office/officeart/2005/8/layout/vList5"/>
    <dgm:cxn modelId="{82F3EBB6-85F4-4D94-85AA-BC7407FE0AD1}" srcId="{0C1538BC-179D-4440-AA34-0CC1D45DDE05}" destId="{DD966CA6-5738-4838-BA3C-BB1DA4E92C7D}" srcOrd="1" destOrd="0" parTransId="{4744EAB3-33E5-475A-8EF1-AACC504C4A01}" sibTransId="{0DF22A88-F582-4C32-AD3E-B747B2A31B1E}"/>
    <dgm:cxn modelId="{0B405BCC-B3EB-4803-9667-BE551B6C17D1}" srcId="{0C1538BC-179D-4440-AA34-0CC1D45DDE05}" destId="{F5647371-2560-4B36-83D0-3F12744165C8}" srcOrd="0" destOrd="0" parTransId="{CAE20FD4-FC27-4EBC-93C0-6E2DE93FA72B}" sibTransId="{6A29ACC3-F8D1-4AE3-BE0B-F7C4E8172816}"/>
    <dgm:cxn modelId="{785F00D5-7CEB-4A00-8E48-FD08128092ED}" type="presOf" srcId="{5134C69E-B97C-4CEF-A985-AE99936F8972}" destId="{784ED31C-31FA-46C2-9B46-F3FAFEA0DC82}" srcOrd="0" destOrd="0" presId="urn:microsoft.com/office/officeart/2005/8/layout/vList5"/>
    <dgm:cxn modelId="{305E5AD7-8B2A-4D6A-A534-004AA9C4D442}" srcId="{B56CB0F1-8F8E-4023-9E5F-F4224BBA777C}" destId="{5134C69E-B97C-4CEF-A985-AE99936F8972}" srcOrd="1" destOrd="0" parTransId="{E0C0839C-77C2-4597-8EC9-EBECD8810CBD}" sibTransId="{E3D685D6-467A-439F-BDE2-D8759837D1B7}"/>
    <dgm:cxn modelId="{17A96BE7-AD22-4607-B58A-3F934AB54CD1}" type="presOf" srcId="{B56CB0F1-8F8E-4023-9E5F-F4224BBA777C}" destId="{05F35A3C-3F38-46C4-A6BE-338E6D481CFE}" srcOrd="0" destOrd="0" presId="urn:microsoft.com/office/officeart/2005/8/layout/vList5"/>
    <dgm:cxn modelId="{BF4452F4-4B5C-49BD-A3BA-CC21CB50A92C}" srcId="{E05257AB-BC60-4206-8B07-12AEAB7A6E41}" destId="{349F673D-1087-4065-8B10-7F6534FD82B0}" srcOrd="0" destOrd="0" parTransId="{3C319FF8-9915-4549-838F-60997F717A09}" sibTransId="{09C75627-80E2-48C8-9C5C-3D4334028600}"/>
    <dgm:cxn modelId="{D2953A0B-9967-47DB-BE6C-640BD7134C76}" type="presParOf" srcId="{05F35A3C-3F38-46C4-A6BE-338E6D481CFE}" destId="{413C9DA7-E49F-4F50-9359-BF3F6FF954C4}" srcOrd="0" destOrd="0" presId="urn:microsoft.com/office/officeart/2005/8/layout/vList5"/>
    <dgm:cxn modelId="{EAB4ACEE-F45A-420E-AA67-A7044706B24E}" type="presParOf" srcId="{413C9DA7-E49F-4F50-9359-BF3F6FF954C4}" destId="{EA6D4B5B-0747-4D53-8325-BC046E0F2EC3}" srcOrd="0" destOrd="0" presId="urn:microsoft.com/office/officeart/2005/8/layout/vList5"/>
    <dgm:cxn modelId="{82F525D1-3835-432D-9B05-A4C6AF2E475D}" type="presParOf" srcId="{413C9DA7-E49F-4F50-9359-BF3F6FF954C4}" destId="{BB8B20BC-04D1-486F-BAB8-D89F6FA5BB96}" srcOrd="1" destOrd="0" presId="urn:microsoft.com/office/officeart/2005/8/layout/vList5"/>
    <dgm:cxn modelId="{5B8D9DF4-5AC8-409B-9683-EB1F528A035D}" type="presParOf" srcId="{05F35A3C-3F38-46C4-A6BE-338E6D481CFE}" destId="{09B11063-1A96-4B83-8C03-41B8899E28C8}" srcOrd="1" destOrd="0" presId="urn:microsoft.com/office/officeart/2005/8/layout/vList5"/>
    <dgm:cxn modelId="{1D0A1A84-D6BE-4C13-854B-33F9B6C08A9C}" type="presParOf" srcId="{05F35A3C-3F38-46C4-A6BE-338E6D481CFE}" destId="{7C26CF3F-6861-4020-9E81-D5B5F4393DC8}" srcOrd="2" destOrd="0" presId="urn:microsoft.com/office/officeart/2005/8/layout/vList5"/>
    <dgm:cxn modelId="{6647F980-970F-4895-8BCA-273B24D0FEAD}" type="presParOf" srcId="{7C26CF3F-6861-4020-9E81-D5B5F4393DC8}" destId="{784ED31C-31FA-46C2-9B46-F3FAFEA0DC82}" srcOrd="0" destOrd="0" presId="urn:microsoft.com/office/officeart/2005/8/layout/vList5"/>
    <dgm:cxn modelId="{C19DC667-B61D-4E63-8F51-1E099347B757}" type="presParOf" srcId="{7C26CF3F-6861-4020-9E81-D5B5F4393DC8}" destId="{66F86797-374D-40E0-9C6D-063835B7E948}" srcOrd="1" destOrd="0" presId="urn:microsoft.com/office/officeart/2005/8/layout/vList5"/>
    <dgm:cxn modelId="{0E7ADCDA-59FD-47EE-A405-C085C4F18E9B}" type="presParOf" srcId="{05F35A3C-3F38-46C4-A6BE-338E6D481CFE}" destId="{826F4FFA-C179-4ACE-9246-173478095F9A}" srcOrd="3" destOrd="0" presId="urn:microsoft.com/office/officeart/2005/8/layout/vList5"/>
    <dgm:cxn modelId="{F13D22A5-A1AD-4611-B516-4353DBE1983C}" type="presParOf" srcId="{05F35A3C-3F38-46C4-A6BE-338E6D481CFE}" destId="{93FA31E1-207B-41A7-92F3-13528BA2E2F8}" srcOrd="4" destOrd="0" presId="urn:microsoft.com/office/officeart/2005/8/layout/vList5"/>
    <dgm:cxn modelId="{DF5A002B-9883-447E-A05E-AB1AA929C5DB}" type="presParOf" srcId="{93FA31E1-207B-41A7-92F3-13528BA2E2F8}" destId="{BAC24317-9D36-4F40-A136-28EE0E109ADA}" srcOrd="0" destOrd="0" presId="urn:microsoft.com/office/officeart/2005/8/layout/vList5"/>
    <dgm:cxn modelId="{0A47DEBA-384E-44DA-AADD-0CE96D1B0582}" type="presParOf" srcId="{93FA31E1-207B-41A7-92F3-13528BA2E2F8}" destId="{1DF80F21-D6E2-4DFE-9192-AE4E841A633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56CB0F1-8F8E-4023-9E5F-F4224BBA777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0C1538BC-179D-4440-AA34-0CC1D45DDE05}">
      <dgm:prSet phldrT="[Texte]" phldr="0"/>
      <dgm:spPr/>
      <dgm:t>
        <a:bodyPr/>
        <a:lstStyle/>
        <a:p>
          <a:r>
            <a:rPr lang="fr-BE" dirty="0"/>
            <a:t>Culture-tourisme</a:t>
          </a:r>
          <a:endParaRPr lang="fr-FR" dirty="0"/>
        </a:p>
      </dgm:t>
    </dgm:pt>
    <dgm:pt modelId="{D120DFB9-2845-4D30-AD12-C94323EFFF09}" type="parTrans" cxnId="{F1003B24-A485-4FA0-B2D7-05AE2C02F781}">
      <dgm:prSet/>
      <dgm:spPr/>
      <dgm:t>
        <a:bodyPr/>
        <a:lstStyle/>
        <a:p>
          <a:endParaRPr lang="fr-FR"/>
        </a:p>
      </dgm:t>
    </dgm:pt>
    <dgm:pt modelId="{4D866CE0-9EA7-48BF-9CFC-B3CC174E3E1D}" type="sibTrans" cxnId="{F1003B24-A485-4FA0-B2D7-05AE2C02F781}">
      <dgm:prSet/>
      <dgm:spPr/>
      <dgm:t>
        <a:bodyPr/>
        <a:lstStyle/>
        <a:p>
          <a:endParaRPr lang="fr-FR"/>
        </a:p>
      </dgm:t>
    </dgm:pt>
    <dgm:pt modelId="{F5647371-2560-4B36-83D0-3F12744165C8}">
      <dgm:prSet phldrT="[Texte]"/>
      <dgm:spPr/>
      <dgm:t>
        <a:bodyPr/>
        <a:lstStyle/>
        <a:p>
          <a:pPr algn="l"/>
          <a:endParaRPr lang="fr-FR" dirty="0"/>
        </a:p>
      </dgm:t>
    </dgm:pt>
    <dgm:pt modelId="{CAE20FD4-FC27-4EBC-93C0-6E2DE93FA72B}" type="parTrans" cxnId="{0B405BCC-B3EB-4803-9667-BE551B6C17D1}">
      <dgm:prSet/>
      <dgm:spPr/>
      <dgm:t>
        <a:bodyPr/>
        <a:lstStyle/>
        <a:p>
          <a:endParaRPr lang="fr-FR"/>
        </a:p>
      </dgm:t>
    </dgm:pt>
    <dgm:pt modelId="{6A29ACC3-F8D1-4AE3-BE0B-F7C4E8172816}" type="sibTrans" cxnId="{0B405BCC-B3EB-4803-9667-BE551B6C17D1}">
      <dgm:prSet/>
      <dgm:spPr/>
      <dgm:t>
        <a:bodyPr/>
        <a:lstStyle/>
        <a:p>
          <a:endParaRPr lang="fr-FR"/>
        </a:p>
      </dgm:t>
    </dgm:pt>
    <dgm:pt modelId="{C4074BFC-C410-42B7-9FA5-1AC4484AF4CD}">
      <dgm:prSet/>
      <dgm:spPr/>
      <dgm:t>
        <a:bodyPr/>
        <a:lstStyle/>
        <a:p>
          <a:pPr algn="l"/>
          <a:r>
            <a:rPr lang="fr-FR" dirty="0"/>
            <a:t> Mettre en œuvre des projets et des actions qui favorisent le développement de l’offre touristique en s’appuyant particulièrement sur un panier composé de </a:t>
          </a:r>
          <a:r>
            <a:rPr lang="fr-FR" b="1" dirty="0"/>
            <a:t>ressources</a:t>
          </a:r>
          <a:r>
            <a:rPr lang="fr-FR" dirty="0"/>
            <a:t> spécifiques : trame verte, trame bleue ainsi que les sentiers et le patrimoine bâti.</a:t>
          </a:r>
        </a:p>
      </dgm:t>
    </dgm:pt>
    <dgm:pt modelId="{82BEF136-0ADA-406B-9F0E-699BEE6405A7}" type="parTrans" cxnId="{1EE1C52E-8B01-4387-ACD1-908F9635794D}">
      <dgm:prSet/>
      <dgm:spPr/>
      <dgm:t>
        <a:bodyPr/>
        <a:lstStyle/>
        <a:p>
          <a:endParaRPr lang="fr-FR"/>
        </a:p>
      </dgm:t>
    </dgm:pt>
    <dgm:pt modelId="{9A78E547-7BB4-437F-87D7-58B13A359B30}" type="sibTrans" cxnId="{1EE1C52E-8B01-4387-ACD1-908F9635794D}">
      <dgm:prSet/>
      <dgm:spPr/>
      <dgm:t>
        <a:bodyPr/>
        <a:lstStyle/>
        <a:p>
          <a:endParaRPr lang="fr-FR"/>
        </a:p>
      </dgm:t>
    </dgm:pt>
    <dgm:pt modelId="{9C25770E-A6D4-4C91-ADB5-9537B18ADF64}">
      <dgm:prSet/>
      <dgm:spPr/>
      <dgm:t>
        <a:bodyPr/>
        <a:lstStyle/>
        <a:p>
          <a:pPr algn="l"/>
          <a:r>
            <a:rPr lang="fr-FR" dirty="0"/>
            <a:t>Collaborer avec les institutions et associations de la </a:t>
          </a:r>
          <a:r>
            <a:rPr lang="fr-FR" b="1" dirty="0"/>
            <a:t>Haute Sambre </a:t>
          </a:r>
          <a:r>
            <a:rPr lang="fr-FR" dirty="0"/>
            <a:t>pour mettre en œuvre des projets et des actions qui favorisent le développement de l’offre touristique et culturelle.</a:t>
          </a:r>
        </a:p>
      </dgm:t>
    </dgm:pt>
    <dgm:pt modelId="{0B171BD2-D2B6-4156-B229-B9415D493C1D}" type="parTrans" cxnId="{7FA4D313-6472-4EED-B28E-E35AEF97B7A2}">
      <dgm:prSet/>
      <dgm:spPr/>
      <dgm:t>
        <a:bodyPr/>
        <a:lstStyle/>
        <a:p>
          <a:endParaRPr lang="fr-FR"/>
        </a:p>
      </dgm:t>
    </dgm:pt>
    <dgm:pt modelId="{56E7442F-AB4D-47F1-938A-EE9D99EA24A1}" type="sibTrans" cxnId="{7FA4D313-6472-4EED-B28E-E35AEF97B7A2}">
      <dgm:prSet/>
      <dgm:spPr/>
      <dgm:t>
        <a:bodyPr/>
        <a:lstStyle/>
        <a:p>
          <a:endParaRPr lang="fr-FR"/>
        </a:p>
      </dgm:t>
    </dgm:pt>
    <dgm:pt modelId="{CF366F33-2BB6-493D-90E6-764056596481}">
      <dgm:prSet/>
      <dgm:spPr/>
      <dgm:t>
        <a:bodyPr/>
        <a:lstStyle/>
        <a:p>
          <a:pPr algn="l"/>
          <a:r>
            <a:rPr lang="fr-BE" dirty="0"/>
            <a:t>E</a:t>
          </a:r>
          <a:r>
            <a:rPr lang="fr-FR" dirty="0" err="1"/>
            <a:t>valuer</a:t>
          </a:r>
          <a:r>
            <a:rPr lang="fr-FR" dirty="0"/>
            <a:t> les possibilités de mettre à disposition un ou plusieurs </a:t>
          </a:r>
          <a:r>
            <a:rPr lang="fr-FR" b="1" dirty="0"/>
            <a:t>locaux</a:t>
          </a:r>
          <a:r>
            <a:rPr lang="fr-FR" dirty="0"/>
            <a:t> à destination culturelle.</a:t>
          </a:r>
        </a:p>
      </dgm:t>
    </dgm:pt>
    <dgm:pt modelId="{4D99F47F-6E1F-42B0-9301-E0C418D5A006}" type="parTrans" cxnId="{11DD3AFD-FD28-406C-89D2-6E0E2727F10D}">
      <dgm:prSet/>
      <dgm:spPr/>
      <dgm:t>
        <a:bodyPr/>
        <a:lstStyle/>
        <a:p>
          <a:endParaRPr lang="fr-FR"/>
        </a:p>
      </dgm:t>
    </dgm:pt>
    <dgm:pt modelId="{18D7A9F7-2AFF-47EC-9A39-273DDE74F3E7}" type="sibTrans" cxnId="{11DD3AFD-FD28-406C-89D2-6E0E2727F10D}">
      <dgm:prSet/>
      <dgm:spPr/>
      <dgm:t>
        <a:bodyPr/>
        <a:lstStyle/>
        <a:p>
          <a:endParaRPr lang="fr-FR"/>
        </a:p>
      </dgm:t>
    </dgm:pt>
    <dgm:pt modelId="{05F35A3C-3F38-46C4-A6BE-338E6D481CFE}" type="pres">
      <dgm:prSet presAssocID="{B56CB0F1-8F8E-4023-9E5F-F4224BBA777C}" presName="Name0" presStyleCnt="0">
        <dgm:presLayoutVars>
          <dgm:dir/>
          <dgm:animLvl val="lvl"/>
          <dgm:resizeHandles val="exact"/>
        </dgm:presLayoutVars>
      </dgm:prSet>
      <dgm:spPr/>
    </dgm:pt>
    <dgm:pt modelId="{413C9DA7-E49F-4F50-9359-BF3F6FF954C4}" type="pres">
      <dgm:prSet presAssocID="{0C1538BC-179D-4440-AA34-0CC1D45DDE05}" presName="linNode" presStyleCnt="0"/>
      <dgm:spPr/>
    </dgm:pt>
    <dgm:pt modelId="{EA6D4B5B-0747-4D53-8325-BC046E0F2EC3}" type="pres">
      <dgm:prSet presAssocID="{0C1538BC-179D-4440-AA34-0CC1D45DDE05}" presName="parentText" presStyleLbl="node1" presStyleIdx="0" presStyleCnt="1">
        <dgm:presLayoutVars>
          <dgm:chMax val="1"/>
          <dgm:bulletEnabled val="1"/>
        </dgm:presLayoutVars>
      </dgm:prSet>
      <dgm:spPr/>
    </dgm:pt>
    <dgm:pt modelId="{BB8B20BC-04D1-486F-BAB8-D89F6FA5BB96}" type="pres">
      <dgm:prSet presAssocID="{0C1538BC-179D-4440-AA34-0CC1D45DDE05}" presName="descendantText" presStyleLbl="alignAccFollowNode1" presStyleIdx="0" presStyleCnt="1">
        <dgm:presLayoutVars>
          <dgm:bulletEnabled val="1"/>
        </dgm:presLayoutVars>
      </dgm:prSet>
      <dgm:spPr/>
    </dgm:pt>
  </dgm:ptLst>
  <dgm:cxnLst>
    <dgm:cxn modelId="{4840810C-0208-4349-89C7-29CC082219D8}" type="presOf" srcId="{0C1538BC-179D-4440-AA34-0CC1D45DDE05}" destId="{EA6D4B5B-0747-4D53-8325-BC046E0F2EC3}" srcOrd="0" destOrd="0" presId="urn:microsoft.com/office/officeart/2005/8/layout/vList5"/>
    <dgm:cxn modelId="{7FA4D313-6472-4EED-B28E-E35AEF97B7A2}" srcId="{0C1538BC-179D-4440-AA34-0CC1D45DDE05}" destId="{9C25770E-A6D4-4C91-ADB5-9537B18ADF64}" srcOrd="2" destOrd="0" parTransId="{0B171BD2-D2B6-4156-B229-B9415D493C1D}" sibTransId="{56E7442F-AB4D-47F1-938A-EE9D99EA24A1}"/>
    <dgm:cxn modelId="{C36E1C22-A28D-4BFD-88FA-F0B27CF362F0}" type="presOf" srcId="{F5647371-2560-4B36-83D0-3F12744165C8}" destId="{BB8B20BC-04D1-486F-BAB8-D89F6FA5BB96}" srcOrd="0" destOrd="0" presId="urn:microsoft.com/office/officeart/2005/8/layout/vList5"/>
    <dgm:cxn modelId="{F1003B24-A485-4FA0-B2D7-05AE2C02F781}" srcId="{B56CB0F1-8F8E-4023-9E5F-F4224BBA777C}" destId="{0C1538BC-179D-4440-AA34-0CC1D45DDE05}" srcOrd="0" destOrd="0" parTransId="{D120DFB9-2845-4D30-AD12-C94323EFFF09}" sibTransId="{4D866CE0-9EA7-48BF-9CFC-B3CC174E3E1D}"/>
    <dgm:cxn modelId="{1EE1C52E-8B01-4387-ACD1-908F9635794D}" srcId="{0C1538BC-179D-4440-AA34-0CC1D45DDE05}" destId="{C4074BFC-C410-42B7-9FA5-1AC4484AF4CD}" srcOrd="1" destOrd="0" parTransId="{82BEF136-0ADA-406B-9F0E-699BEE6405A7}" sibTransId="{9A78E547-7BB4-437F-87D7-58B13A359B30}"/>
    <dgm:cxn modelId="{9276D470-C834-4808-B341-6AEEF1657886}" type="presOf" srcId="{CF366F33-2BB6-493D-90E6-764056596481}" destId="{BB8B20BC-04D1-486F-BAB8-D89F6FA5BB96}" srcOrd="0" destOrd="3" presId="urn:microsoft.com/office/officeart/2005/8/layout/vList5"/>
    <dgm:cxn modelId="{B8DFB98E-AF49-4D7F-BC90-57617E6C50D8}" type="presOf" srcId="{C4074BFC-C410-42B7-9FA5-1AC4484AF4CD}" destId="{BB8B20BC-04D1-486F-BAB8-D89F6FA5BB96}" srcOrd="0" destOrd="1" presId="urn:microsoft.com/office/officeart/2005/8/layout/vList5"/>
    <dgm:cxn modelId="{EAE8FCA7-2BDE-4102-9DEA-94A26B9471B7}" type="presOf" srcId="{9C25770E-A6D4-4C91-ADB5-9537B18ADF64}" destId="{BB8B20BC-04D1-486F-BAB8-D89F6FA5BB96}" srcOrd="0" destOrd="2" presId="urn:microsoft.com/office/officeart/2005/8/layout/vList5"/>
    <dgm:cxn modelId="{0B405BCC-B3EB-4803-9667-BE551B6C17D1}" srcId="{0C1538BC-179D-4440-AA34-0CC1D45DDE05}" destId="{F5647371-2560-4B36-83D0-3F12744165C8}" srcOrd="0" destOrd="0" parTransId="{CAE20FD4-FC27-4EBC-93C0-6E2DE93FA72B}" sibTransId="{6A29ACC3-F8D1-4AE3-BE0B-F7C4E8172816}"/>
    <dgm:cxn modelId="{17A96BE7-AD22-4607-B58A-3F934AB54CD1}" type="presOf" srcId="{B56CB0F1-8F8E-4023-9E5F-F4224BBA777C}" destId="{05F35A3C-3F38-46C4-A6BE-338E6D481CFE}" srcOrd="0" destOrd="0" presId="urn:microsoft.com/office/officeart/2005/8/layout/vList5"/>
    <dgm:cxn modelId="{11DD3AFD-FD28-406C-89D2-6E0E2727F10D}" srcId="{0C1538BC-179D-4440-AA34-0CC1D45DDE05}" destId="{CF366F33-2BB6-493D-90E6-764056596481}" srcOrd="3" destOrd="0" parTransId="{4D99F47F-6E1F-42B0-9301-E0C418D5A006}" sibTransId="{18D7A9F7-2AFF-47EC-9A39-273DDE74F3E7}"/>
    <dgm:cxn modelId="{D2953A0B-9967-47DB-BE6C-640BD7134C76}" type="presParOf" srcId="{05F35A3C-3F38-46C4-A6BE-338E6D481CFE}" destId="{413C9DA7-E49F-4F50-9359-BF3F6FF954C4}" srcOrd="0" destOrd="0" presId="urn:microsoft.com/office/officeart/2005/8/layout/vList5"/>
    <dgm:cxn modelId="{EAB4ACEE-F45A-420E-AA67-A7044706B24E}" type="presParOf" srcId="{413C9DA7-E49F-4F50-9359-BF3F6FF954C4}" destId="{EA6D4B5B-0747-4D53-8325-BC046E0F2EC3}" srcOrd="0" destOrd="0" presId="urn:microsoft.com/office/officeart/2005/8/layout/vList5"/>
    <dgm:cxn modelId="{82F525D1-3835-432D-9B05-A4C6AF2E475D}" type="presParOf" srcId="{413C9DA7-E49F-4F50-9359-BF3F6FF954C4}" destId="{BB8B20BC-04D1-486F-BAB8-D89F6FA5BB96}"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56CB0F1-8F8E-4023-9E5F-F4224BBA777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0C1538BC-179D-4440-AA34-0CC1D45DDE05}">
      <dgm:prSet phldrT="[Texte]" phldr="0"/>
      <dgm:spPr/>
      <dgm:t>
        <a:bodyPr/>
        <a:lstStyle/>
        <a:p>
          <a:r>
            <a:rPr lang="fr-BE" dirty="0"/>
            <a:t>Santé</a:t>
          </a:r>
          <a:endParaRPr lang="fr-FR" dirty="0"/>
        </a:p>
      </dgm:t>
    </dgm:pt>
    <dgm:pt modelId="{D120DFB9-2845-4D30-AD12-C94323EFFF09}" type="parTrans" cxnId="{F1003B24-A485-4FA0-B2D7-05AE2C02F781}">
      <dgm:prSet/>
      <dgm:spPr/>
      <dgm:t>
        <a:bodyPr/>
        <a:lstStyle/>
        <a:p>
          <a:endParaRPr lang="fr-FR"/>
        </a:p>
      </dgm:t>
    </dgm:pt>
    <dgm:pt modelId="{4D866CE0-9EA7-48BF-9CFC-B3CC174E3E1D}" type="sibTrans" cxnId="{F1003B24-A485-4FA0-B2D7-05AE2C02F781}">
      <dgm:prSet/>
      <dgm:spPr/>
      <dgm:t>
        <a:bodyPr/>
        <a:lstStyle/>
        <a:p>
          <a:endParaRPr lang="fr-FR"/>
        </a:p>
      </dgm:t>
    </dgm:pt>
    <dgm:pt modelId="{F5647371-2560-4B36-83D0-3F12744165C8}">
      <dgm:prSet phldrT="[Texte]"/>
      <dgm:spPr/>
      <dgm:t>
        <a:bodyPr/>
        <a:lstStyle/>
        <a:p>
          <a:pPr algn="l"/>
          <a:endParaRPr lang="fr-FR" dirty="0"/>
        </a:p>
      </dgm:t>
    </dgm:pt>
    <dgm:pt modelId="{CAE20FD4-FC27-4EBC-93C0-6E2DE93FA72B}" type="parTrans" cxnId="{0B405BCC-B3EB-4803-9667-BE551B6C17D1}">
      <dgm:prSet/>
      <dgm:spPr/>
      <dgm:t>
        <a:bodyPr/>
        <a:lstStyle/>
        <a:p>
          <a:endParaRPr lang="fr-FR"/>
        </a:p>
      </dgm:t>
    </dgm:pt>
    <dgm:pt modelId="{6A29ACC3-F8D1-4AE3-BE0B-F7C4E8172816}" type="sibTrans" cxnId="{0B405BCC-B3EB-4803-9667-BE551B6C17D1}">
      <dgm:prSet/>
      <dgm:spPr/>
      <dgm:t>
        <a:bodyPr/>
        <a:lstStyle/>
        <a:p>
          <a:endParaRPr lang="fr-FR"/>
        </a:p>
      </dgm:t>
    </dgm:pt>
    <dgm:pt modelId="{5134C69E-B97C-4CEF-A985-AE99936F8972}">
      <dgm:prSet phldrT="[Texte]" phldr="0"/>
      <dgm:spPr/>
      <dgm:t>
        <a:bodyPr/>
        <a:lstStyle/>
        <a:p>
          <a:r>
            <a:rPr lang="fr-BE" dirty="0"/>
            <a:t>Communication</a:t>
          </a:r>
          <a:endParaRPr lang="fr-FR" dirty="0"/>
        </a:p>
      </dgm:t>
    </dgm:pt>
    <dgm:pt modelId="{E0C0839C-77C2-4597-8EC9-EBECD8810CBD}" type="parTrans" cxnId="{305E5AD7-8B2A-4D6A-A534-004AA9C4D442}">
      <dgm:prSet/>
      <dgm:spPr/>
      <dgm:t>
        <a:bodyPr/>
        <a:lstStyle/>
        <a:p>
          <a:endParaRPr lang="fr-FR"/>
        </a:p>
      </dgm:t>
    </dgm:pt>
    <dgm:pt modelId="{E3D685D6-467A-439F-BDE2-D8759837D1B7}" type="sibTrans" cxnId="{305E5AD7-8B2A-4D6A-A534-004AA9C4D442}">
      <dgm:prSet/>
      <dgm:spPr/>
      <dgm:t>
        <a:bodyPr/>
        <a:lstStyle/>
        <a:p>
          <a:endParaRPr lang="fr-FR"/>
        </a:p>
      </dgm:t>
    </dgm:pt>
    <dgm:pt modelId="{896430D7-CA3A-4E79-94A5-850F0170388B}">
      <dgm:prSet phldrT="[Texte]"/>
      <dgm:spPr/>
      <dgm:t>
        <a:bodyPr/>
        <a:lstStyle/>
        <a:p>
          <a:pPr algn="l"/>
          <a:r>
            <a:rPr lang="fr-FR" dirty="0"/>
            <a:t>Améliorer les systèmes d’information en veillant à différencier stratégiquement les </a:t>
          </a:r>
          <a:r>
            <a:rPr lang="fr-FR" b="1" dirty="0"/>
            <a:t>informations </a:t>
          </a:r>
          <a:r>
            <a:rPr lang="fr-FR" dirty="0"/>
            <a:t>devant avoir une présence pérenne et celles qui peuvent être davantage de l’ordre de l’actualité.</a:t>
          </a:r>
        </a:p>
      </dgm:t>
    </dgm:pt>
    <dgm:pt modelId="{4D7E136D-B3AA-4FA0-815A-70981E1E31B0}" type="sibTrans" cxnId="{C13A446C-57E6-4CCF-877C-99E7C9217914}">
      <dgm:prSet/>
      <dgm:spPr/>
      <dgm:t>
        <a:bodyPr/>
        <a:lstStyle/>
        <a:p>
          <a:endParaRPr lang="fr-FR"/>
        </a:p>
      </dgm:t>
    </dgm:pt>
    <dgm:pt modelId="{8D5B1606-D165-44F6-BAB2-CFC2C07BD11F}" type="parTrans" cxnId="{C13A446C-57E6-4CCF-877C-99E7C9217914}">
      <dgm:prSet/>
      <dgm:spPr/>
      <dgm:t>
        <a:bodyPr/>
        <a:lstStyle/>
        <a:p>
          <a:endParaRPr lang="fr-FR"/>
        </a:p>
      </dgm:t>
    </dgm:pt>
    <dgm:pt modelId="{C4074BFC-C410-42B7-9FA5-1AC4484AF4CD}">
      <dgm:prSet/>
      <dgm:spPr/>
      <dgm:t>
        <a:bodyPr/>
        <a:lstStyle/>
        <a:p>
          <a:pPr algn="l"/>
          <a:r>
            <a:rPr lang="fr-FR" dirty="0"/>
            <a:t>Adopter et mettre en œuvre une méthode de </a:t>
          </a:r>
          <a:r>
            <a:rPr lang="fr-FR" b="1" dirty="0"/>
            <a:t>sensibilisation</a:t>
          </a:r>
          <a:r>
            <a:rPr lang="fr-FR" dirty="0"/>
            <a:t> et de </a:t>
          </a:r>
          <a:r>
            <a:rPr lang="fr-FR" b="1" dirty="0"/>
            <a:t>dépistage</a:t>
          </a:r>
          <a:r>
            <a:rPr lang="fr-FR" dirty="0"/>
            <a:t> en matière de santé auprès de l’ensemble des citoyens.</a:t>
          </a:r>
        </a:p>
      </dgm:t>
    </dgm:pt>
    <dgm:pt modelId="{82BEF136-0ADA-406B-9F0E-699BEE6405A7}" type="parTrans" cxnId="{1EE1C52E-8B01-4387-ACD1-908F9635794D}">
      <dgm:prSet/>
      <dgm:spPr/>
      <dgm:t>
        <a:bodyPr/>
        <a:lstStyle/>
        <a:p>
          <a:endParaRPr lang="fr-FR"/>
        </a:p>
      </dgm:t>
    </dgm:pt>
    <dgm:pt modelId="{9A78E547-7BB4-437F-87D7-58B13A359B30}" type="sibTrans" cxnId="{1EE1C52E-8B01-4387-ACD1-908F9635794D}">
      <dgm:prSet/>
      <dgm:spPr/>
      <dgm:t>
        <a:bodyPr/>
        <a:lstStyle/>
        <a:p>
          <a:endParaRPr lang="fr-FR"/>
        </a:p>
      </dgm:t>
    </dgm:pt>
    <dgm:pt modelId="{A9EF6A35-45FE-4BF3-9678-A9A660431E85}">
      <dgm:prSet/>
      <dgm:spPr/>
      <dgm:t>
        <a:bodyPr/>
        <a:lstStyle/>
        <a:p>
          <a:pPr algn="l"/>
          <a:r>
            <a:rPr lang="fr-FR" dirty="0"/>
            <a:t>Développer la présence de la commune de Lobbes sur les </a:t>
          </a:r>
          <a:r>
            <a:rPr lang="fr-FR" b="1" dirty="0"/>
            <a:t>réseaux sociaux</a:t>
          </a:r>
          <a:r>
            <a:rPr lang="fr-FR" dirty="0"/>
            <a:t>.</a:t>
          </a:r>
        </a:p>
      </dgm:t>
    </dgm:pt>
    <dgm:pt modelId="{83A772FE-37E7-4BED-B337-6339710C02F1}" type="parTrans" cxnId="{C9CBC452-9E58-4E3F-B561-096984F70CF7}">
      <dgm:prSet/>
      <dgm:spPr/>
      <dgm:t>
        <a:bodyPr/>
        <a:lstStyle/>
        <a:p>
          <a:endParaRPr lang="fr-FR"/>
        </a:p>
      </dgm:t>
    </dgm:pt>
    <dgm:pt modelId="{09A20CAD-1C05-46C0-BE28-36C3D1496B38}" type="sibTrans" cxnId="{C9CBC452-9E58-4E3F-B561-096984F70CF7}">
      <dgm:prSet/>
      <dgm:spPr/>
      <dgm:t>
        <a:bodyPr/>
        <a:lstStyle/>
        <a:p>
          <a:endParaRPr lang="fr-FR"/>
        </a:p>
      </dgm:t>
    </dgm:pt>
    <dgm:pt modelId="{CA0A97EB-70E0-49C6-8443-B044545021EF}">
      <dgm:prSet/>
      <dgm:spPr/>
      <dgm:t>
        <a:bodyPr/>
        <a:lstStyle/>
        <a:p>
          <a:pPr algn="l"/>
          <a:r>
            <a:rPr lang="fr-FR" dirty="0"/>
            <a:t>Mettre en place une infrastructure de soins de santé de </a:t>
          </a:r>
          <a:r>
            <a:rPr lang="fr-FR" b="1" dirty="0"/>
            <a:t>première ligne </a:t>
          </a:r>
          <a:r>
            <a:rPr lang="fr-FR" dirty="0"/>
            <a:t>accessible afin de pouvoir répondre à la demande des habitants de la commune.</a:t>
          </a:r>
        </a:p>
      </dgm:t>
    </dgm:pt>
    <dgm:pt modelId="{E26ADB94-F417-4718-A8D7-D2E375101BAF}" type="parTrans" cxnId="{BF91D6B0-A487-4E80-91B9-1B41641CFBBF}">
      <dgm:prSet/>
      <dgm:spPr/>
      <dgm:t>
        <a:bodyPr/>
        <a:lstStyle/>
        <a:p>
          <a:endParaRPr lang="fr-FR"/>
        </a:p>
      </dgm:t>
    </dgm:pt>
    <dgm:pt modelId="{B29057C5-826C-40C2-A390-1FFC1AE74183}" type="sibTrans" cxnId="{BF91D6B0-A487-4E80-91B9-1B41641CFBBF}">
      <dgm:prSet/>
      <dgm:spPr/>
      <dgm:t>
        <a:bodyPr/>
        <a:lstStyle/>
        <a:p>
          <a:endParaRPr lang="fr-FR"/>
        </a:p>
      </dgm:t>
    </dgm:pt>
    <dgm:pt modelId="{5B07FCDA-1750-43E4-9D69-BC3B74750A6B}">
      <dgm:prSet/>
      <dgm:spPr/>
      <dgm:t>
        <a:bodyPr/>
        <a:lstStyle/>
        <a:p>
          <a:pPr algn="l"/>
          <a:r>
            <a:rPr lang="fr-FR" dirty="0"/>
            <a:t>Promouvoir une </a:t>
          </a:r>
          <a:r>
            <a:rPr lang="fr-FR" b="1" dirty="0"/>
            <a:t>alimentation saine </a:t>
          </a:r>
          <a:r>
            <a:rPr lang="fr-FR" dirty="0"/>
            <a:t>par un soutien aux campagnes, animations et actions au sein de la population.</a:t>
          </a:r>
        </a:p>
      </dgm:t>
    </dgm:pt>
    <dgm:pt modelId="{8A9CAB6B-6389-4189-8B8A-8252C07F3D3C}" type="parTrans" cxnId="{63748282-1A5E-4E24-BE74-0FB119E26B23}">
      <dgm:prSet/>
      <dgm:spPr/>
      <dgm:t>
        <a:bodyPr/>
        <a:lstStyle/>
        <a:p>
          <a:endParaRPr lang="fr-FR"/>
        </a:p>
      </dgm:t>
    </dgm:pt>
    <dgm:pt modelId="{A1A3078D-363B-420F-AE4B-A0C0D1C4B958}" type="sibTrans" cxnId="{63748282-1A5E-4E24-BE74-0FB119E26B23}">
      <dgm:prSet/>
      <dgm:spPr/>
      <dgm:t>
        <a:bodyPr/>
        <a:lstStyle/>
        <a:p>
          <a:endParaRPr lang="fr-FR"/>
        </a:p>
      </dgm:t>
    </dgm:pt>
    <dgm:pt modelId="{05F35A3C-3F38-46C4-A6BE-338E6D481CFE}" type="pres">
      <dgm:prSet presAssocID="{B56CB0F1-8F8E-4023-9E5F-F4224BBA777C}" presName="Name0" presStyleCnt="0">
        <dgm:presLayoutVars>
          <dgm:dir/>
          <dgm:animLvl val="lvl"/>
          <dgm:resizeHandles val="exact"/>
        </dgm:presLayoutVars>
      </dgm:prSet>
      <dgm:spPr/>
    </dgm:pt>
    <dgm:pt modelId="{413C9DA7-E49F-4F50-9359-BF3F6FF954C4}" type="pres">
      <dgm:prSet presAssocID="{0C1538BC-179D-4440-AA34-0CC1D45DDE05}" presName="linNode" presStyleCnt="0"/>
      <dgm:spPr/>
    </dgm:pt>
    <dgm:pt modelId="{EA6D4B5B-0747-4D53-8325-BC046E0F2EC3}" type="pres">
      <dgm:prSet presAssocID="{0C1538BC-179D-4440-AA34-0CC1D45DDE05}" presName="parentText" presStyleLbl="node1" presStyleIdx="0" presStyleCnt="2">
        <dgm:presLayoutVars>
          <dgm:chMax val="1"/>
          <dgm:bulletEnabled val="1"/>
        </dgm:presLayoutVars>
      </dgm:prSet>
      <dgm:spPr/>
    </dgm:pt>
    <dgm:pt modelId="{BB8B20BC-04D1-486F-BAB8-D89F6FA5BB96}" type="pres">
      <dgm:prSet presAssocID="{0C1538BC-179D-4440-AA34-0CC1D45DDE05}" presName="descendantText" presStyleLbl="alignAccFollowNode1" presStyleIdx="0" presStyleCnt="2">
        <dgm:presLayoutVars>
          <dgm:bulletEnabled val="1"/>
        </dgm:presLayoutVars>
      </dgm:prSet>
      <dgm:spPr/>
    </dgm:pt>
    <dgm:pt modelId="{09B11063-1A96-4B83-8C03-41B8899E28C8}" type="pres">
      <dgm:prSet presAssocID="{4D866CE0-9EA7-48BF-9CFC-B3CC174E3E1D}" presName="sp" presStyleCnt="0"/>
      <dgm:spPr/>
    </dgm:pt>
    <dgm:pt modelId="{7C26CF3F-6861-4020-9E81-D5B5F4393DC8}" type="pres">
      <dgm:prSet presAssocID="{5134C69E-B97C-4CEF-A985-AE99936F8972}" presName="linNode" presStyleCnt="0"/>
      <dgm:spPr/>
    </dgm:pt>
    <dgm:pt modelId="{784ED31C-31FA-46C2-9B46-F3FAFEA0DC82}" type="pres">
      <dgm:prSet presAssocID="{5134C69E-B97C-4CEF-A985-AE99936F8972}" presName="parentText" presStyleLbl="node1" presStyleIdx="1" presStyleCnt="2">
        <dgm:presLayoutVars>
          <dgm:chMax val="1"/>
          <dgm:bulletEnabled val="1"/>
        </dgm:presLayoutVars>
      </dgm:prSet>
      <dgm:spPr/>
    </dgm:pt>
    <dgm:pt modelId="{66F86797-374D-40E0-9C6D-063835B7E948}" type="pres">
      <dgm:prSet presAssocID="{5134C69E-B97C-4CEF-A985-AE99936F8972}" presName="descendantText" presStyleLbl="alignAccFollowNode1" presStyleIdx="1" presStyleCnt="2">
        <dgm:presLayoutVars>
          <dgm:bulletEnabled val="1"/>
        </dgm:presLayoutVars>
      </dgm:prSet>
      <dgm:spPr/>
    </dgm:pt>
  </dgm:ptLst>
  <dgm:cxnLst>
    <dgm:cxn modelId="{4840810C-0208-4349-89C7-29CC082219D8}" type="presOf" srcId="{0C1538BC-179D-4440-AA34-0CC1D45DDE05}" destId="{EA6D4B5B-0747-4D53-8325-BC046E0F2EC3}" srcOrd="0" destOrd="0" presId="urn:microsoft.com/office/officeart/2005/8/layout/vList5"/>
    <dgm:cxn modelId="{37588B0F-E95D-4026-8896-83EBA5B20145}" type="presOf" srcId="{A9EF6A35-45FE-4BF3-9678-A9A660431E85}" destId="{66F86797-374D-40E0-9C6D-063835B7E948}" srcOrd="0" destOrd="1" presId="urn:microsoft.com/office/officeart/2005/8/layout/vList5"/>
    <dgm:cxn modelId="{FA38DD14-CF22-4844-91FF-F73515042513}" type="presOf" srcId="{896430D7-CA3A-4E79-94A5-850F0170388B}" destId="{66F86797-374D-40E0-9C6D-063835B7E948}" srcOrd="0" destOrd="0" presId="urn:microsoft.com/office/officeart/2005/8/layout/vList5"/>
    <dgm:cxn modelId="{C36E1C22-A28D-4BFD-88FA-F0B27CF362F0}" type="presOf" srcId="{F5647371-2560-4B36-83D0-3F12744165C8}" destId="{BB8B20BC-04D1-486F-BAB8-D89F6FA5BB96}" srcOrd="0" destOrd="0" presId="urn:microsoft.com/office/officeart/2005/8/layout/vList5"/>
    <dgm:cxn modelId="{F1003B24-A485-4FA0-B2D7-05AE2C02F781}" srcId="{B56CB0F1-8F8E-4023-9E5F-F4224BBA777C}" destId="{0C1538BC-179D-4440-AA34-0CC1D45DDE05}" srcOrd="0" destOrd="0" parTransId="{D120DFB9-2845-4D30-AD12-C94323EFFF09}" sibTransId="{4D866CE0-9EA7-48BF-9CFC-B3CC174E3E1D}"/>
    <dgm:cxn modelId="{1EE1C52E-8B01-4387-ACD1-908F9635794D}" srcId="{0C1538BC-179D-4440-AA34-0CC1D45DDE05}" destId="{C4074BFC-C410-42B7-9FA5-1AC4484AF4CD}" srcOrd="2" destOrd="0" parTransId="{82BEF136-0ADA-406B-9F0E-699BEE6405A7}" sibTransId="{9A78E547-7BB4-437F-87D7-58B13A359B30}"/>
    <dgm:cxn modelId="{C13A446C-57E6-4CCF-877C-99E7C9217914}" srcId="{5134C69E-B97C-4CEF-A985-AE99936F8972}" destId="{896430D7-CA3A-4E79-94A5-850F0170388B}" srcOrd="0" destOrd="0" parTransId="{8D5B1606-D165-44F6-BAB2-CFC2C07BD11F}" sibTransId="{4D7E136D-B3AA-4FA0-815A-70981E1E31B0}"/>
    <dgm:cxn modelId="{C9CBC452-9E58-4E3F-B561-096984F70CF7}" srcId="{5134C69E-B97C-4CEF-A985-AE99936F8972}" destId="{A9EF6A35-45FE-4BF3-9678-A9A660431E85}" srcOrd="1" destOrd="0" parTransId="{83A772FE-37E7-4BED-B337-6339710C02F1}" sibTransId="{09A20CAD-1C05-46C0-BE28-36C3D1496B38}"/>
    <dgm:cxn modelId="{63748282-1A5E-4E24-BE74-0FB119E26B23}" srcId="{0C1538BC-179D-4440-AA34-0CC1D45DDE05}" destId="{5B07FCDA-1750-43E4-9D69-BC3B74750A6B}" srcOrd="3" destOrd="0" parTransId="{8A9CAB6B-6389-4189-8B8A-8252C07F3D3C}" sibTransId="{A1A3078D-363B-420F-AE4B-A0C0D1C4B958}"/>
    <dgm:cxn modelId="{B8DFB98E-AF49-4D7F-BC90-57617E6C50D8}" type="presOf" srcId="{C4074BFC-C410-42B7-9FA5-1AC4484AF4CD}" destId="{BB8B20BC-04D1-486F-BAB8-D89F6FA5BB96}" srcOrd="0" destOrd="2" presId="urn:microsoft.com/office/officeart/2005/8/layout/vList5"/>
    <dgm:cxn modelId="{BF91D6B0-A487-4E80-91B9-1B41641CFBBF}" srcId="{0C1538BC-179D-4440-AA34-0CC1D45DDE05}" destId="{CA0A97EB-70E0-49C6-8443-B044545021EF}" srcOrd="1" destOrd="0" parTransId="{E26ADB94-F417-4718-A8D7-D2E375101BAF}" sibTransId="{B29057C5-826C-40C2-A390-1FFC1AE74183}"/>
    <dgm:cxn modelId="{520E2EC9-EB39-450C-B411-7CA1F5684ACE}" type="presOf" srcId="{5B07FCDA-1750-43E4-9D69-BC3B74750A6B}" destId="{BB8B20BC-04D1-486F-BAB8-D89F6FA5BB96}" srcOrd="0" destOrd="3" presId="urn:microsoft.com/office/officeart/2005/8/layout/vList5"/>
    <dgm:cxn modelId="{0B405BCC-B3EB-4803-9667-BE551B6C17D1}" srcId="{0C1538BC-179D-4440-AA34-0CC1D45DDE05}" destId="{F5647371-2560-4B36-83D0-3F12744165C8}" srcOrd="0" destOrd="0" parTransId="{CAE20FD4-FC27-4EBC-93C0-6E2DE93FA72B}" sibTransId="{6A29ACC3-F8D1-4AE3-BE0B-F7C4E8172816}"/>
    <dgm:cxn modelId="{785F00D5-7CEB-4A00-8E48-FD08128092ED}" type="presOf" srcId="{5134C69E-B97C-4CEF-A985-AE99936F8972}" destId="{784ED31C-31FA-46C2-9B46-F3FAFEA0DC82}" srcOrd="0" destOrd="0" presId="urn:microsoft.com/office/officeart/2005/8/layout/vList5"/>
    <dgm:cxn modelId="{305E5AD7-8B2A-4D6A-A534-004AA9C4D442}" srcId="{B56CB0F1-8F8E-4023-9E5F-F4224BBA777C}" destId="{5134C69E-B97C-4CEF-A985-AE99936F8972}" srcOrd="1" destOrd="0" parTransId="{E0C0839C-77C2-4597-8EC9-EBECD8810CBD}" sibTransId="{E3D685D6-467A-439F-BDE2-D8759837D1B7}"/>
    <dgm:cxn modelId="{17A96BE7-AD22-4607-B58A-3F934AB54CD1}" type="presOf" srcId="{B56CB0F1-8F8E-4023-9E5F-F4224BBA777C}" destId="{05F35A3C-3F38-46C4-A6BE-338E6D481CFE}" srcOrd="0" destOrd="0" presId="urn:microsoft.com/office/officeart/2005/8/layout/vList5"/>
    <dgm:cxn modelId="{F1F3B0E9-81E3-40A2-B97D-5FC1C55827E7}" type="presOf" srcId="{CA0A97EB-70E0-49C6-8443-B044545021EF}" destId="{BB8B20BC-04D1-486F-BAB8-D89F6FA5BB96}" srcOrd="0" destOrd="1" presId="urn:microsoft.com/office/officeart/2005/8/layout/vList5"/>
    <dgm:cxn modelId="{D2953A0B-9967-47DB-BE6C-640BD7134C76}" type="presParOf" srcId="{05F35A3C-3F38-46C4-A6BE-338E6D481CFE}" destId="{413C9DA7-E49F-4F50-9359-BF3F6FF954C4}" srcOrd="0" destOrd="0" presId="urn:microsoft.com/office/officeart/2005/8/layout/vList5"/>
    <dgm:cxn modelId="{EAB4ACEE-F45A-420E-AA67-A7044706B24E}" type="presParOf" srcId="{413C9DA7-E49F-4F50-9359-BF3F6FF954C4}" destId="{EA6D4B5B-0747-4D53-8325-BC046E0F2EC3}" srcOrd="0" destOrd="0" presId="urn:microsoft.com/office/officeart/2005/8/layout/vList5"/>
    <dgm:cxn modelId="{82F525D1-3835-432D-9B05-A4C6AF2E475D}" type="presParOf" srcId="{413C9DA7-E49F-4F50-9359-BF3F6FF954C4}" destId="{BB8B20BC-04D1-486F-BAB8-D89F6FA5BB96}" srcOrd="1" destOrd="0" presId="urn:microsoft.com/office/officeart/2005/8/layout/vList5"/>
    <dgm:cxn modelId="{5B8D9DF4-5AC8-409B-9683-EB1F528A035D}" type="presParOf" srcId="{05F35A3C-3F38-46C4-A6BE-338E6D481CFE}" destId="{09B11063-1A96-4B83-8C03-41B8899E28C8}" srcOrd="1" destOrd="0" presId="urn:microsoft.com/office/officeart/2005/8/layout/vList5"/>
    <dgm:cxn modelId="{1D0A1A84-D6BE-4C13-854B-33F9B6C08A9C}" type="presParOf" srcId="{05F35A3C-3F38-46C4-A6BE-338E6D481CFE}" destId="{7C26CF3F-6861-4020-9E81-D5B5F4393DC8}" srcOrd="2" destOrd="0" presId="urn:microsoft.com/office/officeart/2005/8/layout/vList5"/>
    <dgm:cxn modelId="{6647F980-970F-4895-8BCA-273B24D0FEAD}" type="presParOf" srcId="{7C26CF3F-6861-4020-9E81-D5B5F4393DC8}" destId="{784ED31C-31FA-46C2-9B46-F3FAFEA0DC82}" srcOrd="0" destOrd="0" presId="urn:microsoft.com/office/officeart/2005/8/layout/vList5"/>
    <dgm:cxn modelId="{C19DC667-B61D-4E63-8F51-1E099347B757}" type="presParOf" srcId="{7C26CF3F-6861-4020-9E81-D5B5F4393DC8}" destId="{66F86797-374D-40E0-9C6D-063835B7E94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56CB0F1-8F8E-4023-9E5F-F4224BBA777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0C1538BC-179D-4440-AA34-0CC1D45DDE05}">
      <dgm:prSet phldrT="[Texte]" phldr="0"/>
      <dgm:spPr/>
      <dgm:t>
        <a:bodyPr/>
        <a:lstStyle/>
        <a:p>
          <a:r>
            <a:rPr lang="fr-BE" dirty="0"/>
            <a:t>Economie</a:t>
          </a:r>
          <a:endParaRPr lang="fr-FR" dirty="0"/>
        </a:p>
      </dgm:t>
    </dgm:pt>
    <dgm:pt modelId="{D120DFB9-2845-4D30-AD12-C94323EFFF09}" type="parTrans" cxnId="{F1003B24-A485-4FA0-B2D7-05AE2C02F781}">
      <dgm:prSet/>
      <dgm:spPr/>
      <dgm:t>
        <a:bodyPr/>
        <a:lstStyle/>
        <a:p>
          <a:endParaRPr lang="fr-FR"/>
        </a:p>
      </dgm:t>
    </dgm:pt>
    <dgm:pt modelId="{4D866CE0-9EA7-48BF-9CFC-B3CC174E3E1D}" type="sibTrans" cxnId="{F1003B24-A485-4FA0-B2D7-05AE2C02F781}">
      <dgm:prSet/>
      <dgm:spPr/>
      <dgm:t>
        <a:bodyPr/>
        <a:lstStyle/>
        <a:p>
          <a:endParaRPr lang="fr-FR"/>
        </a:p>
      </dgm:t>
    </dgm:pt>
    <dgm:pt modelId="{F5647371-2560-4B36-83D0-3F12744165C8}">
      <dgm:prSet phldrT="[Texte]"/>
      <dgm:spPr/>
      <dgm:t>
        <a:bodyPr/>
        <a:lstStyle/>
        <a:p>
          <a:endParaRPr lang="fr-FR" sz="1100" dirty="0"/>
        </a:p>
      </dgm:t>
    </dgm:pt>
    <dgm:pt modelId="{CAE20FD4-FC27-4EBC-93C0-6E2DE93FA72B}" type="parTrans" cxnId="{0B405BCC-B3EB-4803-9667-BE551B6C17D1}">
      <dgm:prSet/>
      <dgm:spPr/>
      <dgm:t>
        <a:bodyPr/>
        <a:lstStyle/>
        <a:p>
          <a:endParaRPr lang="fr-FR"/>
        </a:p>
      </dgm:t>
    </dgm:pt>
    <dgm:pt modelId="{6A29ACC3-F8D1-4AE3-BE0B-F7C4E8172816}" type="sibTrans" cxnId="{0B405BCC-B3EB-4803-9667-BE551B6C17D1}">
      <dgm:prSet/>
      <dgm:spPr/>
      <dgm:t>
        <a:bodyPr/>
        <a:lstStyle/>
        <a:p>
          <a:endParaRPr lang="fr-FR"/>
        </a:p>
      </dgm:t>
    </dgm:pt>
    <dgm:pt modelId="{5134C69E-B97C-4CEF-A985-AE99936F8972}">
      <dgm:prSet phldrT="[Texte]" phldr="0"/>
      <dgm:spPr/>
      <dgm:t>
        <a:bodyPr/>
        <a:lstStyle/>
        <a:p>
          <a:r>
            <a:rPr lang="fr-BE" dirty="0"/>
            <a:t>Commerce</a:t>
          </a:r>
          <a:endParaRPr lang="fr-FR" dirty="0"/>
        </a:p>
      </dgm:t>
    </dgm:pt>
    <dgm:pt modelId="{E0C0839C-77C2-4597-8EC9-EBECD8810CBD}" type="parTrans" cxnId="{305E5AD7-8B2A-4D6A-A534-004AA9C4D442}">
      <dgm:prSet/>
      <dgm:spPr/>
      <dgm:t>
        <a:bodyPr/>
        <a:lstStyle/>
        <a:p>
          <a:endParaRPr lang="fr-FR"/>
        </a:p>
      </dgm:t>
    </dgm:pt>
    <dgm:pt modelId="{E3D685D6-467A-439F-BDE2-D8759837D1B7}" type="sibTrans" cxnId="{305E5AD7-8B2A-4D6A-A534-004AA9C4D442}">
      <dgm:prSet/>
      <dgm:spPr/>
      <dgm:t>
        <a:bodyPr/>
        <a:lstStyle/>
        <a:p>
          <a:endParaRPr lang="fr-FR"/>
        </a:p>
      </dgm:t>
    </dgm:pt>
    <dgm:pt modelId="{896430D7-CA3A-4E79-94A5-850F0170388B}">
      <dgm:prSet phldrT="[Texte]" custT="1"/>
      <dgm:spPr/>
      <dgm:t>
        <a:bodyPr/>
        <a:lstStyle/>
        <a:p>
          <a:r>
            <a:rPr lang="fr-FR" sz="1400" dirty="0"/>
            <a:t>Mener des projets et des actions afin d’initier la création de </a:t>
          </a:r>
          <a:r>
            <a:rPr lang="fr-FR" sz="1400" b="1" dirty="0"/>
            <a:t>commerces</a:t>
          </a:r>
          <a:r>
            <a:rPr lang="fr-FR" sz="1400" dirty="0"/>
            <a:t> et d’</a:t>
          </a:r>
          <a:r>
            <a:rPr lang="fr-FR" sz="1400" b="1" dirty="0"/>
            <a:t>entreprises locales </a:t>
          </a:r>
          <a:r>
            <a:rPr lang="fr-FR" sz="1400" dirty="0"/>
            <a:t>(CEL) et pour soutenir leur développement.</a:t>
          </a:r>
        </a:p>
      </dgm:t>
    </dgm:pt>
    <dgm:pt modelId="{8D5B1606-D165-44F6-BAB2-CFC2C07BD11F}" type="parTrans" cxnId="{C13A446C-57E6-4CCF-877C-99E7C9217914}">
      <dgm:prSet/>
      <dgm:spPr/>
      <dgm:t>
        <a:bodyPr/>
        <a:lstStyle/>
        <a:p>
          <a:endParaRPr lang="fr-FR"/>
        </a:p>
      </dgm:t>
    </dgm:pt>
    <dgm:pt modelId="{4D7E136D-B3AA-4FA0-815A-70981E1E31B0}" type="sibTrans" cxnId="{C13A446C-57E6-4CCF-877C-99E7C9217914}">
      <dgm:prSet/>
      <dgm:spPr/>
      <dgm:t>
        <a:bodyPr/>
        <a:lstStyle/>
        <a:p>
          <a:endParaRPr lang="fr-FR"/>
        </a:p>
      </dgm:t>
    </dgm:pt>
    <dgm:pt modelId="{E05257AB-BC60-4206-8B07-12AEAB7A6E41}">
      <dgm:prSet phldrT="[Texte]" phldr="0"/>
      <dgm:spPr/>
      <dgm:t>
        <a:bodyPr/>
        <a:lstStyle/>
        <a:p>
          <a:r>
            <a:rPr lang="fr-BE" dirty="0"/>
            <a:t>Finances</a:t>
          </a:r>
          <a:endParaRPr lang="fr-FR" dirty="0"/>
        </a:p>
      </dgm:t>
    </dgm:pt>
    <dgm:pt modelId="{1618562B-8DF9-467E-9593-C159152373FF}" type="parTrans" cxnId="{8BBB7618-D417-41BA-AC96-60A9F7129F18}">
      <dgm:prSet/>
      <dgm:spPr/>
      <dgm:t>
        <a:bodyPr/>
        <a:lstStyle/>
        <a:p>
          <a:endParaRPr lang="fr-FR"/>
        </a:p>
      </dgm:t>
    </dgm:pt>
    <dgm:pt modelId="{AD3C65F7-2DCB-4742-B6A3-E1531F2DE5FE}" type="sibTrans" cxnId="{8BBB7618-D417-41BA-AC96-60A9F7129F18}">
      <dgm:prSet/>
      <dgm:spPr/>
      <dgm:t>
        <a:bodyPr/>
        <a:lstStyle/>
        <a:p>
          <a:endParaRPr lang="fr-FR"/>
        </a:p>
      </dgm:t>
    </dgm:pt>
    <dgm:pt modelId="{349F673D-1087-4065-8B10-7F6534FD82B0}">
      <dgm:prSet phldrT="[Texte]" custT="1"/>
      <dgm:spPr/>
      <dgm:t>
        <a:bodyPr/>
        <a:lstStyle/>
        <a:p>
          <a:r>
            <a:rPr lang="fr-FR" sz="1400" dirty="0"/>
            <a:t>Assurer une </a:t>
          </a:r>
          <a:r>
            <a:rPr lang="fr-FR" sz="1400" b="1" dirty="0"/>
            <a:t>gestion saine et pérenne </a:t>
          </a:r>
          <a:r>
            <a:rPr lang="fr-FR" sz="1400" dirty="0"/>
            <a:t>des finances communales.</a:t>
          </a:r>
        </a:p>
      </dgm:t>
    </dgm:pt>
    <dgm:pt modelId="{3C319FF8-9915-4549-838F-60997F717A09}" type="parTrans" cxnId="{BF4452F4-4B5C-49BD-A3BA-CC21CB50A92C}">
      <dgm:prSet/>
      <dgm:spPr/>
      <dgm:t>
        <a:bodyPr/>
        <a:lstStyle/>
        <a:p>
          <a:endParaRPr lang="fr-FR"/>
        </a:p>
      </dgm:t>
    </dgm:pt>
    <dgm:pt modelId="{09C75627-80E2-48C8-9C5C-3D4334028600}" type="sibTrans" cxnId="{BF4452F4-4B5C-49BD-A3BA-CC21CB50A92C}">
      <dgm:prSet/>
      <dgm:spPr/>
      <dgm:t>
        <a:bodyPr/>
        <a:lstStyle/>
        <a:p>
          <a:endParaRPr lang="fr-FR"/>
        </a:p>
      </dgm:t>
    </dgm:pt>
    <dgm:pt modelId="{DD966CA6-5738-4838-BA3C-BB1DA4E92C7D}">
      <dgm:prSet/>
      <dgm:spPr/>
      <dgm:t>
        <a:bodyPr/>
        <a:lstStyle/>
        <a:p>
          <a:endParaRPr lang="fr-FR" sz="1100" dirty="0"/>
        </a:p>
      </dgm:t>
    </dgm:pt>
    <dgm:pt modelId="{4744EAB3-33E5-475A-8EF1-AACC504C4A01}" type="parTrans" cxnId="{82F3EBB6-85F4-4D94-85AA-BC7407FE0AD1}">
      <dgm:prSet/>
      <dgm:spPr/>
      <dgm:t>
        <a:bodyPr/>
        <a:lstStyle/>
        <a:p>
          <a:endParaRPr lang="fr-FR"/>
        </a:p>
      </dgm:t>
    </dgm:pt>
    <dgm:pt modelId="{0DF22A88-F582-4C32-AD3E-B747B2A31B1E}" type="sibTrans" cxnId="{82F3EBB6-85F4-4D94-85AA-BC7407FE0AD1}">
      <dgm:prSet/>
      <dgm:spPr/>
      <dgm:t>
        <a:bodyPr/>
        <a:lstStyle/>
        <a:p>
          <a:endParaRPr lang="fr-FR"/>
        </a:p>
      </dgm:t>
    </dgm:pt>
    <dgm:pt modelId="{2BBDF57D-7565-4254-A204-B43E7327552B}">
      <dgm:prSet custT="1"/>
      <dgm:spPr/>
      <dgm:t>
        <a:bodyPr/>
        <a:lstStyle/>
        <a:p>
          <a:r>
            <a:rPr lang="fr-FR" sz="1100" dirty="0"/>
            <a:t> </a:t>
          </a:r>
          <a:r>
            <a:rPr lang="fr-FR" sz="1400" dirty="0"/>
            <a:t>Mettre en œuvre des projets et des actions pour soutenir les commerces et les entreprises locales via le lancement d’une campagne « </a:t>
          </a:r>
          <a:r>
            <a:rPr lang="fr-FR" sz="1400" b="1" dirty="0"/>
            <a:t>J’achète local à Lobbes </a:t>
          </a:r>
          <a:r>
            <a:rPr lang="fr-FR" sz="1400" dirty="0"/>
            <a:t>».</a:t>
          </a:r>
        </a:p>
      </dgm:t>
    </dgm:pt>
    <dgm:pt modelId="{5ADFCFC9-6A1D-4905-862C-4681CE7914A6}" type="parTrans" cxnId="{BCE3BFEB-8553-45C7-8431-62AA9FF1A791}">
      <dgm:prSet/>
      <dgm:spPr/>
      <dgm:t>
        <a:bodyPr/>
        <a:lstStyle/>
        <a:p>
          <a:endParaRPr lang="fr-FR"/>
        </a:p>
      </dgm:t>
    </dgm:pt>
    <dgm:pt modelId="{02579060-4FEC-44B9-89EF-360853740C26}" type="sibTrans" cxnId="{BCE3BFEB-8553-45C7-8431-62AA9FF1A791}">
      <dgm:prSet/>
      <dgm:spPr/>
      <dgm:t>
        <a:bodyPr/>
        <a:lstStyle/>
        <a:p>
          <a:endParaRPr lang="fr-FR"/>
        </a:p>
      </dgm:t>
    </dgm:pt>
    <dgm:pt modelId="{8CDEAEA8-D702-4E05-B8F2-7BC2EF1214AA}">
      <dgm:prSet custT="1"/>
      <dgm:spPr/>
      <dgm:t>
        <a:bodyPr/>
        <a:lstStyle/>
        <a:p>
          <a:r>
            <a:rPr lang="fr-BE" sz="1400" dirty="0"/>
            <a:t>E</a:t>
          </a:r>
          <a:r>
            <a:rPr lang="fr-FR" sz="1400" dirty="0" err="1"/>
            <a:t>valuer</a:t>
          </a:r>
          <a:r>
            <a:rPr lang="fr-FR" sz="1400" dirty="0"/>
            <a:t> l’opportunité d’installer un</a:t>
          </a:r>
          <a:r>
            <a:rPr lang="fr-FR" sz="1400" b="1" dirty="0"/>
            <a:t> DAB </a:t>
          </a:r>
          <a:r>
            <a:rPr lang="fr-FR" sz="1400" dirty="0"/>
            <a:t>en libre accès permanent sur la commune.</a:t>
          </a:r>
        </a:p>
      </dgm:t>
    </dgm:pt>
    <dgm:pt modelId="{8BC1D2ED-ECA5-4061-8499-6E64D2D09FB7}" type="parTrans" cxnId="{FE77EC47-B5C5-4F77-85DB-0BF452708F53}">
      <dgm:prSet/>
      <dgm:spPr/>
      <dgm:t>
        <a:bodyPr/>
        <a:lstStyle/>
        <a:p>
          <a:endParaRPr lang="fr-FR"/>
        </a:p>
      </dgm:t>
    </dgm:pt>
    <dgm:pt modelId="{8CD47641-21F9-43DD-A62A-929E8DEFC7CB}" type="sibTrans" cxnId="{FE77EC47-B5C5-4F77-85DB-0BF452708F53}">
      <dgm:prSet/>
      <dgm:spPr/>
      <dgm:t>
        <a:bodyPr/>
        <a:lstStyle/>
        <a:p>
          <a:endParaRPr lang="fr-FR"/>
        </a:p>
      </dgm:t>
    </dgm:pt>
    <dgm:pt modelId="{05F35A3C-3F38-46C4-A6BE-338E6D481CFE}" type="pres">
      <dgm:prSet presAssocID="{B56CB0F1-8F8E-4023-9E5F-F4224BBA777C}" presName="Name0" presStyleCnt="0">
        <dgm:presLayoutVars>
          <dgm:dir/>
          <dgm:animLvl val="lvl"/>
          <dgm:resizeHandles val="exact"/>
        </dgm:presLayoutVars>
      </dgm:prSet>
      <dgm:spPr/>
    </dgm:pt>
    <dgm:pt modelId="{413C9DA7-E49F-4F50-9359-BF3F6FF954C4}" type="pres">
      <dgm:prSet presAssocID="{0C1538BC-179D-4440-AA34-0CC1D45DDE05}" presName="linNode" presStyleCnt="0"/>
      <dgm:spPr/>
    </dgm:pt>
    <dgm:pt modelId="{EA6D4B5B-0747-4D53-8325-BC046E0F2EC3}" type="pres">
      <dgm:prSet presAssocID="{0C1538BC-179D-4440-AA34-0CC1D45DDE05}" presName="parentText" presStyleLbl="node1" presStyleIdx="0" presStyleCnt="3">
        <dgm:presLayoutVars>
          <dgm:chMax val="1"/>
          <dgm:bulletEnabled val="1"/>
        </dgm:presLayoutVars>
      </dgm:prSet>
      <dgm:spPr/>
    </dgm:pt>
    <dgm:pt modelId="{BB8B20BC-04D1-486F-BAB8-D89F6FA5BB96}" type="pres">
      <dgm:prSet presAssocID="{0C1538BC-179D-4440-AA34-0CC1D45DDE05}" presName="descendantText" presStyleLbl="alignAccFollowNode1" presStyleIdx="0" presStyleCnt="3">
        <dgm:presLayoutVars>
          <dgm:bulletEnabled val="1"/>
        </dgm:presLayoutVars>
      </dgm:prSet>
      <dgm:spPr/>
    </dgm:pt>
    <dgm:pt modelId="{09B11063-1A96-4B83-8C03-41B8899E28C8}" type="pres">
      <dgm:prSet presAssocID="{4D866CE0-9EA7-48BF-9CFC-B3CC174E3E1D}" presName="sp" presStyleCnt="0"/>
      <dgm:spPr/>
    </dgm:pt>
    <dgm:pt modelId="{7C26CF3F-6861-4020-9E81-D5B5F4393DC8}" type="pres">
      <dgm:prSet presAssocID="{5134C69E-B97C-4CEF-A985-AE99936F8972}" presName="linNode" presStyleCnt="0"/>
      <dgm:spPr/>
    </dgm:pt>
    <dgm:pt modelId="{784ED31C-31FA-46C2-9B46-F3FAFEA0DC82}" type="pres">
      <dgm:prSet presAssocID="{5134C69E-B97C-4CEF-A985-AE99936F8972}" presName="parentText" presStyleLbl="node1" presStyleIdx="1" presStyleCnt="3">
        <dgm:presLayoutVars>
          <dgm:chMax val="1"/>
          <dgm:bulletEnabled val="1"/>
        </dgm:presLayoutVars>
      </dgm:prSet>
      <dgm:spPr/>
    </dgm:pt>
    <dgm:pt modelId="{66F86797-374D-40E0-9C6D-063835B7E948}" type="pres">
      <dgm:prSet presAssocID="{5134C69E-B97C-4CEF-A985-AE99936F8972}" presName="descendantText" presStyleLbl="alignAccFollowNode1" presStyleIdx="1" presStyleCnt="3">
        <dgm:presLayoutVars>
          <dgm:bulletEnabled val="1"/>
        </dgm:presLayoutVars>
      </dgm:prSet>
      <dgm:spPr/>
    </dgm:pt>
    <dgm:pt modelId="{826F4FFA-C179-4ACE-9246-173478095F9A}" type="pres">
      <dgm:prSet presAssocID="{E3D685D6-467A-439F-BDE2-D8759837D1B7}" presName="sp" presStyleCnt="0"/>
      <dgm:spPr/>
    </dgm:pt>
    <dgm:pt modelId="{93FA31E1-207B-41A7-92F3-13528BA2E2F8}" type="pres">
      <dgm:prSet presAssocID="{E05257AB-BC60-4206-8B07-12AEAB7A6E41}" presName="linNode" presStyleCnt="0"/>
      <dgm:spPr/>
    </dgm:pt>
    <dgm:pt modelId="{BAC24317-9D36-4F40-A136-28EE0E109ADA}" type="pres">
      <dgm:prSet presAssocID="{E05257AB-BC60-4206-8B07-12AEAB7A6E41}" presName="parentText" presStyleLbl="node1" presStyleIdx="2" presStyleCnt="3">
        <dgm:presLayoutVars>
          <dgm:chMax val="1"/>
          <dgm:bulletEnabled val="1"/>
        </dgm:presLayoutVars>
      </dgm:prSet>
      <dgm:spPr/>
    </dgm:pt>
    <dgm:pt modelId="{1DF80F21-D6E2-4DFE-9192-AE4E841A6338}" type="pres">
      <dgm:prSet presAssocID="{E05257AB-BC60-4206-8B07-12AEAB7A6E41}" presName="descendantText" presStyleLbl="alignAccFollowNode1" presStyleIdx="2" presStyleCnt="3">
        <dgm:presLayoutVars>
          <dgm:bulletEnabled val="1"/>
        </dgm:presLayoutVars>
      </dgm:prSet>
      <dgm:spPr/>
    </dgm:pt>
  </dgm:ptLst>
  <dgm:cxnLst>
    <dgm:cxn modelId="{BCB88006-96E3-4727-B7FD-261332082245}" type="presOf" srcId="{8CDEAEA8-D702-4E05-B8F2-7BC2EF1214AA}" destId="{BB8B20BC-04D1-486F-BAB8-D89F6FA5BB96}" srcOrd="0" destOrd="2" presId="urn:microsoft.com/office/officeart/2005/8/layout/vList5"/>
    <dgm:cxn modelId="{4840810C-0208-4349-89C7-29CC082219D8}" type="presOf" srcId="{0C1538BC-179D-4440-AA34-0CC1D45DDE05}" destId="{EA6D4B5B-0747-4D53-8325-BC046E0F2EC3}" srcOrd="0" destOrd="0" presId="urn:microsoft.com/office/officeart/2005/8/layout/vList5"/>
    <dgm:cxn modelId="{33231014-633E-40EC-B4D3-FEAE23310739}" type="presOf" srcId="{349F673D-1087-4065-8B10-7F6534FD82B0}" destId="{1DF80F21-D6E2-4DFE-9192-AE4E841A6338}" srcOrd="0" destOrd="0" presId="urn:microsoft.com/office/officeart/2005/8/layout/vList5"/>
    <dgm:cxn modelId="{FA38DD14-CF22-4844-91FF-F73515042513}" type="presOf" srcId="{896430D7-CA3A-4E79-94A5-850F0170388B}" destId="{66F86797-374D-40E0-9C6D-063835B7E948}" srcOrd="0" destOrd="0" presId="urn:microsoft.com/office/officeart/2005/8/layout/vList5"/>
    <dgm:cxn modelId="{8BBB7618-D417-41BA-AC96-60A9F7129F18}" srcId="{B56CB0F1-8F8E-4023-9E5F-F4224BBA777C}" destId="{E05257AB-BC60-4206-8B07-12AEAB7A6E41}" srcOrd="2" destOrd="0" parTransId="{1618562B-8DF9-467E-9593-C159152373FF}" sibTransId="{AD3C65F7-2DCB-4742-B6A3-E1531F2DE5FE}"/>
    <dgm:cxn modelId="{C36E1C22-A28D-4BFD-88FA-F0B27CF362F0}" type="presOf" srcId="{F5647371-2560-4B36-83D0-3F12744165C8}" destId="{BB8B20BC-04D1-486F-BAB8-D89F6FA5BB96}" srcOrd="0" destOrd="0" presId="urn:microsoft.com/office/officeart/2005/8/layout/vList5"/>
    <dgm:cxn modelId="{F1003B24-A485-4FA0-B2D7-05AE2C02F781}" srcId="{B56CB0F1-8F8E-4023-9E5F-F4224BBA777C}" destId="{0C1538BC-179D-4440-AA34-0CC1D45DDE05}" srcOrd="0" destOrd="0" parTransId="{D120DFB9-2845-4D30-AD12-C94323EFFF09}" sibTransId="{4D866CE0-9EA7-48BF-9CFC-B3CC174E3E1D}"/>
    <dgm:cxn modelId="{FE77EC47-B5C5-4F77-85DB-0BF452708F53}" srcId="{0C1538BC-179D-4440-AA34-0CC1D45DDE05}" destId="{8CDEAEA8-D702-4E05-B8F2-7BC2EF1214AA}" srcOrd="2" destOrd="0" parTransId="{8BC1D2ED-ECA5-4061-8499-6E64D2D09FB7}" sibTransId="{8CD47641-21F9-43DD-A62A-929E8DEFC7CB}"/>
    <dgm:cxn modelId="{C13A446C-57E6-4CCF-877C-99E7C9217914}" srcId="{5134C69E-B97C-4CEF-A985-AE99936F8972}" destId="{896430D7-CA3A-4E79-94A5-850F0170388B}" srcOrd="0" destOrd="0" parTransId="{8D5B1606-D165-44F6-BAB2-CFC2C07BD11F}" sibTransId="{4D7E136D-B3AA-4FA0-815A-70981E1E31B0}"/>
    <dgm:cxn modelId="{9F857850-4E7E-4941-B0B3-F87517254BEB}" type="presOf" srcId="{E05257AB-BC60-4206-8B07-12AEAB7A6E41}" destId="{BAC24317-9D36-4F40-A136-28EE0E109ADA}" srcOrd="0" destOrd="0" presId="urn:microsoft.com/office/officeart/2005/8/layout/vList5"/>
    <dgm:cxn modelId="{64AFC172-E57B-4B83-9763-F8F8610B79E0}" type="presOf" srcId="{DD966CA6-5738-4838-BA3C-BB1DA4E92C7D}" destId="{BB8B20BC-04D1-486F-BAB8-D89F6FA5BB96}" srcOrd="0" destOrd="3" presId="urn:microsoft.com/office/officeart/2005/8/layout/vList5"/>
    <dgm:cxn modelId="{82F3EBB6-85F4-4D94-85AA-BC7407FE0AD1}" srcId="{0C1538BC-179D-4440-AA34-0CC1D45DDE05}" destId="{DD966CA6-5738-4838-BA3C-BB1DA4E92C7D}" srcOrd="3" destOrd="0" parTransId="{4744EAB3-33E5-475A-8EF1-AACC504C4A01}" sibTransId="{0DF22A88-F582-4C32-AD3E-B747B2A31B1E}"/>
    <dgm:cxn modelId="{E434BDB7-D57C-4A15-8898-834BDDB2A4AA}" type="presOf" srcId="{2BBDF57D-7565-4254-A204-B43E7327552B}" destId="{BB8B20BC-04D1-486F-BAB8-D89F6FA5BB96}" srcOrd="0" destOrd="1" presId="urn:microsoft.com/office/officeart/2005/8/layout/vList5"/>
    <dgm:cxn modelId="{0B405BCC-B3EB-4803-9667-BE551B6C17D1}" srcId="{0C1538BC-179D-4440-AA34-0CC1D45DDE05}" destId="{F5647371-2560-4B36-83D0-3F12744165C8}" srcOrd="0" destOrd="0" parTransId="{CAE20FD4-FC27-4EBC-93C0-6E2DE93FA72B}" sibTransId="{6A29ACC3-F8D1-4AE3-BE0B-F7C4E8172816}"/>
    <dgm:cxn modelId="{785F00D5-7CEB-4A00-8E48-FD08128092ED}" type="presOf" srcId="{5134C69E-B97C-4CEF-A985-AE99936F8972}" destId="{784ED31C-31FA-46C2-9B46-F3FAFEA0DC82}" srcOrd="0" destOrd="0" presId="urn:microsoft.com/office/officeart/2005/8/layout/vList5"/>
    <dgm:cxn modelId="{305E5AD7-8B2A-4D6A-A534-004AA9C4D442}" srcId="{B56CB0F1-8F8E-4023-9E5F-F4224BBA777C}" destId="{5134C69E-B97C-4CEF-A985-AE99936F8972}" srcOrd="1" destOrd="0" parTransId="{E0C0839C-77C2-4597-8EC9-EBECD8810CBD}" sibTransId="{E3D685D6-467A-439F-BDE2-D8759837D1B7}"/>
    <dgm:cxn modelId="{17A96BE7-AD22-4607-B58A-3F934AB54CD1}" type="presOf" srcId="{B56CB0F1-8F8E-4023-9E5F-F4224BBA777C}" destId="{05F35A3C-3F38-46C4-A6BE-338E6D481CFE}" srcOrd="0" destOrd="0" presId="urn:microsoft.com/office/officeart/2005/8/layout/vList5"/>
    <dgm:cxn modelId="{BCE3BFEB-8553-45C7-8431-62AA9FF1A791}" srcId="{0C1538BC-179D-4440-AA34-0CC1D45DDE05}" destId="{2BBDF57D-7565-4254-A204-B43E7327552B}" srcOrd="1" destOrd="0" parTransId="{5ADFCFC9-6A1D-4905-862C-4681CE7914A6}" sibTransId="{02579060-4FEC-44B9-89EF-360853740C26}"/>
    <dgm:cxn modelId="{BF4452F4-4B5C-49BD-A3BA-CC21CB50A92C}" srcId="{E05257AB-BC60-4206-8B07-12AEAB7A6E41}" destId="{349F673D-1087-4065-8B10-7F6534FD82B0}" srcOrd="0" destOrd="0" parTransId="{3C319FF8-9915-4549-838F-60997F717A09}" sibTransId="{09C75627-80E2-48C8-9C5C-3D4334028600}"/>
    <dgm:cxn modelId="{D2953A0B-9967-47DB-BE6C-640BD7134C76}" type="presParOf" srcId="{05F35A3C-3F38-46C4-A6BE-338E6D481CFE}" destId="{413C9DA7-E49F-4F50-9359-BF3F6FF954C4}" srcOrd="0" destOrd="0" presId="urn:microsoft.com/office/officeart/2005/8/layout/vList5"/>
    <dgm:cxn modelId="{EAB4ACEE-F45A-420E-AA67-A7044706B24E}" type="presParOf" srcId="{413C9DA7-E49F-4F50-9359-BF3F6FF954C4}" destId="{EA6D4B5B-0747-4D53-8325-BC046E0F2EC3}" srcOrd="0" destOrd="0" presId="urn:microsoft.com/office/officeart/2005/8/layout/vList5"/>
    <dgm:cxn modelId="{82F525D1-3835-432D-9B05-A4C6AF2E475D}" type="presParOf" srcId="{413C9DA7-E49F-4F50-9359-BF3F6FF954C4}" destId="{BB8B20BC-04D1-486F-BAB8-D89F6FA5BB96}" srcOrd="1" destOrd="0" presId="urn:microsoft.com/office/officeart/2005/8/layout/vList5"/>
    <dgm:cxn modelId="{5B8D9DF4-5AC8-409B-9683-EB1F528A035D}" type="presParOf" srcId="{05F35A3C-3F38-46C4-A6BE-338E6D481CFE}" destId="{09B11063-1A96-4B83-8C03-41B8899E28C8}" srcOrd="1" destOrd="0" presId="urn:microsoft.com/office/officeart/2005/8/layout/vList5"/>
    <dgm:cxn modelId="{1D0A1A84-D6BE-4C13-854B-33F9B6C08A9C}" type="presParOf" srcId="{05F35A3C-3F38-46C4-A6BE-338E6D481CFE}" destId="{7C26CF3F-6861-4020-9E81-D5B5F4393DC8}" srcOrd="2" destOrd="0" presId="urn:microsoft.com/office/officeart/2005/8/layout/vList5"/>
    <dgm:cxn modelId="{6647F980-970F-4895-8BCA-273B24D0FEAD}" type="presParOf" srcId="{7C26CF3F-6861-4020-9E81-D5B5F4393DC8}" destId="{784ED31C-31FA-46C2-9B46-F3FAFEA0DC82}" srcOrd="0" destOrd="0" presId="urn:microsoft.com/office/officeart/2005/8/layout/vList5"/>
    <dgm:cxn modelId="{C19DC667-B61D-4E63-8F51-1E099347B757}" type="presParOf" srcId="{7C26CF3F-6861-4020-9E81-D5B5F4393DC8}" destId="{66F86797-374D-40E0-9C6D-063835B7E948}" srcOrd="1" destOrd="0" presId="urn:microsoft.com/office/officeart/2005/8/layout/vList5"/>
    <dgm:cxn modelId="{0E7ADCDA-59FD-47EE-A405-C085C4F18E9B}" type="presParOf" srcId="{05F35A3C-3F38-46C4-A6BE-338E6D481CFE}" destId="{826F4FFA-C179-4ACE-9246-173478095F9A}" srcOrd="3" destOrd="0" presId="urn:microsoft.com/office/officeart/2005/8/layout/vList5"/>
    <dgm:cxn modelId="{F13D22A5-A1AD-4611-B516-4353DBE1983C}" type="presParOf" srcId="{05F35A3C-3F38-46C4-A6BE-338E6D481CFE}" destId="{93FA31E1-207B-41A7-92F3-13528BA2E2F8}" srcOrd="4" destOrd="0" presId="urn:microsoft.com/office/officeart/2005/8/layout/vList5"/>
    <dgm:cxn modelId="{DF5A002B-9883-447E-A05E-AB1AA929C5DB}" type="presParOf" srcId="{93FA31E1-207B-41A7-92F3-13528BA2E2F8}" destId="{BAC24317-9D36-4F40-A136-28EE0E109ADA}" srcOrd="0" destOrd="0" presId="urn:microsoft.com/office/officeart/2005/8/layout/vList5"/>
    <dgm:cxn modelId="{0A47DEBA-384E-44DA-AADD-0CE96D1B0582}" type="presParOf" srcId="{93FA31E1-207B-41A7-92F3-13528BA2E2F8}" destId="{1DF80F21-D6E2-4DFE-9192-AE4E841A633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56CB0F1-8F8E-4023-9E5F-F4224BBA777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0C1538BC-179D-4440-AA34-0CC1D45DDE05}">
      <dgm:prSet phldrT="[Texte]" phldr="0"/>
      <dgm:spPr/>
      <dgm:t>
        <a:bodyPr/>
        <a:lstStyle/>
        <a:p>
          <a:r>
            <a:rPr lang="fr-BE" dirty="0"/>
            <a:t>Citoyenneté</a:t>
          </a:r>
          <a:endParaRPr lang="fr-FR" dirty="0"/>
        </a:p>
      </dgm:t>
    </dgm:pt>
    <dgm:pt modelId="{D120DFB9-2845-4D30-AD12-C94323EFFF09}" type="parTrans" cxnId="{F1003B24-A485-4FA0-B2D7-05AE2C02F781}">
      <dgm:prSet/>
      <dgm:spPr/>
      <dgm:t>
        <a:bodyPr/>
        <a:lstStyle/>
        <a:p>
          <a:endParaRPr lang="fr-FR"/>
        </a:p>
      </dgm:t>
    </dgm:pt>
    <dgm:pt modelId="{4D866CE0-9EA7-48BF-9CFC-B3CC174E3E1D}" type="sibTrans" cxnId="{F1003B24-A485-4FA0-B2D7-05AE2C02F781}">
      <dgm:prSet/>
      <dgm:spPr/>
      <dgm:t>
        <a:bodyPr/>
        <a:lstStyle/>
        <a:p>
          <a:endParaRPr lang="fr-FR"/>
        </a:p>
      </dgm:t>
    </dgm:pt>
    <dgm:pt modelId="{F5647371-2560-4B36-83D0-3F12744165C8}">
      <dgm:prSet phldrT="[Texte]"/>
      <dgm:spPr/>
      <dgm:t>
        <a:bodyPr/>
        <a:lstStyle/>
        <a:p>
          <a:pPr algn="l"/>
          <a:endParaRPr lang="fr-FR" dirty="0"/>
        </a:p>
      </dgm:t>
    </dgm:pt>
    <dgm:pt modelId="{CAE20FD4-FC27-4EBC-93C0-6E2DE93FA72B}" type="parTrans" cxnId="{0B405BCC-B3EB-4803-9667-BE551B6C17D1}">
      <dgm:prSet/>
      <dgm:spPr/>
      <dgm:t>
        <a:bodyPr/>
        <a:lstStyle/>
        <a:p>
          <a:endParaRPr lang="fr-FR"/>
        </a:p>
      </dgm:t>
    </dgm:pt>
    <dgm:pt modelId="{6A29ACC3-F8D1-4AE3-BE0B-F7C4E8172816}" type="sibTrans" cxnId="{0B405BCC-B3EB-4803-9667-BE551B6C17D1}">
      <dgm:prSet/>
      <dgm:spPr/>
      <dgm:t>
        <a:bodyPr/>
        <a:lstStyle/>
        <a:p>
          <a:endParaRPr lang="fr-FR"/>
        </a:p>
      </dgm:t>
    </dgm:pt>
    <dgm:pt modelId="{5134C69E-B97C-4CEF-A985-AE99936F8972}">
      <dgm:prSet phldrT="[Texte]" phldr="0"/>
      <dgm:spPr/>
      <dgm:t>
        <a:bodyPr/>
        <a:lstStyle/>
        <a:p>
          <a:r>
            <a:rPr lang="fr-BE" dirty="0"/>
            <a:t>Etat-civil</a:t>
          </a:r>
          <a:endParaRPr lang="fr-FR" dirty="0"/>
        </a:p>
      </dgm:t>
    </dgm:pt>
    <dgm:pt modelId="{E0C0839C-77C2-4597-8EC9-EBECD8810CBD}" type="parTrans" cxnId="{305E5AD7-8B2A-4D6A-A534-004AA9C4D442}">
      <dgm:prSet/>
      <dgm:spPr/>
      <dgm:t>
        <a:bodyPr/>
        <a:lstStyle/>
        <a:p>
          <a:endParaRPr lang="fr-FR"/>
        </a:p>
      </dgm:t>
    </dgm:pt>
    <dgm:pt modelId="{E3D685D6-467A-439F-BDE2-D8759837D1B7}" type="sibTrans" cxnId="{305E5AD7-8B2A-4D6A-A534-004AA9C4D442}">
      <dgm:prSet/>
      <dgm:spPr/>
      <dgm:t>
        <a:bodyPr/>
        <a:lstStyle/>
        <a:p>
          <a:endParaRPr lang="fr-FR"/>
        </a:p>
      </dgm:t>
    </dgm:pt>
    <dgm:pt modelId="{896430D7-CA3A-4E79-94A5-850F0170388B}">
      <dgm:prSet phldrT="[Texte]"/>
      <dgm:spPr/>
      <dgm:t>
        <a:bodyPr/>
        <a:lstStyle/>
        <a:p>
          <a:pPr algn="l"/>
          <a:r>
            <a:rPr lang="fr-FR" dirty="0"/>
            <a:t>Garantir un service aux citoyens adapté à leurs besoins.</a:t>
          </a:r>
        </a:p>
      </dgm:t>
    </dgm:pt>
    <dgm:pt modelId="{4D7E136D-B3AA-4FA0-815A-70981E1E31B0}" type="sibTrans" cxnId="{C13A446C-57E6-4CCF-877C-99E7C9217914}">
      <dgm:prSet/>
      <dgm:spPr/>
      <dgm:t>
        <a:bodyPr/>
        <a:lstStyle/>
        <a:p>
          <a:endParaRPr lang="fr-FR"/>
        </a:p>
      </dgm:t>
    </dgm:pt>
    <dgm:pt modelId="{8D5B1606-D165-44F6-BAB2-CFC2C07BD11F}" type="parTrans" cxnId="{C13A446C-57E6-4CCF-877C-99E7C9217914}">
      <dgm:prSet/>
      <dgm:spPr/>
      <dgm:t>
        <a:bodyPr/>
        <a:lstStyle/>
        <a:p>
          <a:endParaRPr lang="fr-FR"/>
        </a:p>
      </dgm:t>
    </dgm:pt>
    <dgm:pt modelId="{9FEAD550-53C6-43E1-ADB4-E925316CF1A4}">
      <dgm:prSet/>
      <dgm:spPr/>
      <dgm:t>
        <a:bodyPr/>
        <a:lstStyle/>
        <a:p>
          <a:pPr algn="l"/>
          <a:r>
            <a:rPr lang="fr-FR" dirty="0"/>
            <a:t>Mobiliser et soutenir les acteurs de l’espace communal pour renforcer la démocratie participative locale et la citoyenneté.</a:t>
          </a:r>
        </a:p>
      </dgm:t>
    </dgm:pt>
    <dgm:pt modelId="{2968F185-24FC-4876-90D9-A6405F189585}" type="parTrans" cxnId="{0E9F9E77-AFD6-4E8D-8F80-3194C3BAD638}">
      <dgm:prSet/>
      <dgm:spPr/>
      <dgm:t>
        <a:bodyPr/>
        <a:lstStyle/>
        <a:p>
          <a:endParaRPr lang="fr-FR"/>
        </a:p>
      </dgm:t>
    </dgm:pt>
    <dgm:pt modelId="{BBAE350C-4961-46D6-96CF-34BB291A97E1}" type="sibTrans" cxnId="{0E9F9E77-AFD6-4E8D-8F80-3194C3BAD638}">
      <dgm:prSet/>
      <dgm:spPr/>
      <dgm:t>
        <a:bodyPr/>
        <a:lstStyle/>
        <a:p>
          <a:endParaRPr lang="fr-FR"/>
        </a:p>
      </dgm:t>
    </dgm:pt>
    <dgm:pt modelId="{0EA757DF-22B3-45B0-B1B2-3AAB4EF0322B}">
      <dgm:prSet/>
      <dgm:spPr/>
      <dgm:t>
        <a:bodyPr/>
        <a:lstStyle/>
        <a:p>
          <a:pPr algn="l"/>
          <a:r>
            <a:rPr lang="fr-FR" dirty="0"/>
            <a:t>Informer les acteurs des décisions, projets et actions qui impactent sur la vie de chaque citoyen.</a:t>
          </a:r>
        </a:p>
      </dgm:t>
    </dgm:pt>
    <dgm:pt modelId="{5F0EBE79-94C0-40FD-9B0E-A011A04112F2}" type="parTrans" cxnId="{FE8826EE-FC54-4F56-BE4F-5E7BC892E432}">
      <dgm:prSet/>
      <dgm:spPr/>
      <dgm:t>
        <a:bodyPr/>
        <a:lstStyle/>
        <a:p>
          <a:endParaRPr lang="fr-FR"/>
        </a:p>
      </dgm:t>
    </dgm:pt>
    <dgm:pt modelId="{8EA79746-3ACF-43E2-A6E3-94112C6FE061}" type="sibTrans" cxnId="{FE8826EE-FC54-4F56-BE4F-5E7BC892E432}">
      <dgm:prSet/>
      <dgm:spPr/>
      <dgm:t>
        <a:bodyPr/>
        <a:lstStyle/>
        <a:p>
          <a:endParaRPr lang="fr-FR"/>
        </a:p>
      </dgm:t>
    </dgm:pt>
    <dgm:pt modelId="{47BFD8D5-B87E-4BF7-9D03-4F45B736D24E}">
      <dgm:prSet/>
      <dgm:spPr/>
      <dgm:t>
        <a:bodyPr/>
        <a:lstStyle/>
        <a:p>
          <a:pPr algn="l"/>
          <a:r>
            <a:rPr lang="fr-FR" dirty="0"/>
            <a:t>Valoriser les Conseillers communaux en les impliquant davantage dans la démocratie locale.</a:t>
          </a:r>
        </a:p>
      </dgm:t>
    </dgm:pt>
    <dgm:pt modelId="{E89D218F-EF7C-475E-A469-461A13B5AFF0}" type="parTrans" cxnId="{F4FE6411-F710-4623-94F6-643C5E197B92}">
      <dgm:prSet/>
      <dgm:spPr/>
      <dgm:t>
        <a:bodyPr/>
        <a:lstStyle/>
        <a:p>
          <a:endParaRPr lang="fr-FR"/>
        </a:p>
      </dgm:t>
    </dgm:pt>
    <dgm:pt modelId="{E29BECD3-5DAC-425B-A7F6-4B5E737F83E5}" type="sibTrans" cxnId="{F4FE6411-F710-4623-94F6-643C5E197B92}">
      <dgm:prSet/>
      <dgm:spPr/>
      <dgm:t>
        <a:bodyPr/>
        <a:lstStyle/>
        <a:p>
          <a:endParaRPr lang="fr-FR"/>
        </a:p>
      </dgm:t>
    </dgm:pt>
    <dgm:pt modelId="{E5620CBD-6AA8-4E49-B537-EAC94BA96859}">
      <dgm:prSet/>
      <dgm:spPr/>
      <dgm:t>
        <a:bodyPr/>
        <a:lstStyle/>
        <a:p>
          <a:pPr algn="l"/>
          <a:endParaRPr lang="fr-FR" dirty="0"/>
        </a:p>
      </dgm:t>
    </dgm:pt>
    <dgm:pt modelId="{09FD04CD-D339-406B-9525-5F7A856F299C}" type="parTrans" cxnId="{3BCCEE94-4916-4FD6-81BD-7D4947B97452}">
      <dgm:prSet/>
      <dgm:spPr/>
      <dgm:t>
        <a:bodyPr/>
        <a:lstStyle/>
        <a:p>
          <a:endParaRPr lang="fr-FR"/>
        </a:p>
      </dgm:t>
    </dgm:pt>
    <dgm:pt modelId="{C5DEB644-AC47-4125-8E2F-BE074A4FE735}" type="sibTrans" cxnId="{3BCCEE94-4916-4FD6-81BD-7D4947B97452}">
      <dgm:prSet/>
      <dgm:spPr/>
      <dgm:t>
        <a:bodyPr/>
        <a:lstStyle/>
        <a:p>
          <a:endParaRPr lang="fr-FR"/>
        </a:p>
      </dgm:t>
    </dgm:pt>
    <dgm:pt modelId="{674F97D1-EE0E-442C-B34D-A3C2180F65CC}">
      <dgm:prSet phldrT="[Texte]"/>
      <dgm:spPr/>
      <dgm:t>
        <a:bodyPr/>
        <a:lstStyle/>
        <a:p>
          <a:pPr algn="l"/>
          <a:r>
            <a:rPr lang="fr-FR" dirty="0"/>
            <a:t> Valoriser les cérémonies relatives aux mariages et aux jubilaires.</a:t>
          </a:r>
        </a:p>
      </dgm:t>
    </dgm:pt>
    <dgm:pt modelId="{68F8C849-B174-45C8-9785-83F30AD4F843}" type="parTrans" cxnId="{5B3AAB46-EB36-43DA-9F26-34DD5581D9AE}">
      <dgm:prSet/>
      <dgm:spPr/>
      <dgm:t>
        <a:bodyPr/>
        <a:lstStyle/>
        <a:p>
          <a:endParaRPr lang="fr-FR"/>
        </a:p>
      </dgm:t>
    </dgm:pt>
    <dgm:pt modelId="{6882F474-04DD-4FC7-9807-5D18A8A74B51}" type="sibTrans" cxnId="{5B3AAB46-EB36-43DA-9F26-34DD5581D9AE}">
      <dgm:prSet/>
      <dgm:spPr/>
      <dgm:t>
        <a:bodyPr/>
        <a:lstStyle/>
        <a:p>
          <a:endParaRPr lang="fr-FR"/>
        </a:p>
      </dgm:t>
    </dgm:pt>
    <dgm:pt modelId="{05F35A3C-3F38-46C4-A6BE-338E6D481CFE}" type="pres">
      <dgm:prSet presAssocID="{B56CB0F1-8F8E-4023-9E5F-F4224BBA777C}" presName="Name0" presStyleCnt="0">
        <dgm:presLayoutVars>
          <dgm:dir/>
          <dgm:animLvl val="lvl"/>
          <dgm:resizeHandles val="exact"/>
        </dgm:presLayoutVars>
      </dgm:prSet>
      <dgm:spPr/>
    </dgm:pt>
    <dgm:pt modelId="{413C9DA7-E49F-4F50-9359-BF3F6FF954C4}" type="pres">
      <dgm:prSet presAssocID="{0C1538BC-179D-4440-AA34-0CC1D45DDE05}" presName="linNode" presStyleCnt="0"/>
      <dgm:spPr/>
    </dgm:pt>
    <dgm:pt modelId="{EA6D4B5B-0747-4D53-8325-BC046E0F2EC3}" type="pres">
      <dgm:prSet presAssocID="{0C1538BC-179D-4440-AA34-0CC1D45DDE05}" presName="parentText" presStyleLbl="node1" presStyleIdx="0" presStyleCnt="2">
        <dgm:presLayoutVars>
          <dgm:chMax val="1"/>
          <dgm:bulletEnabled val="1"/>
        </dgm:presLayoutVars>
      </dgm:prSet>
      <dgm:spPr/>
    </dgm:pt>
    <dgm:pt modelId="{BB8B20BC-04D1-486F-BAB8-D89F6FA5BB96}" type="pres">
      <dgm:prSet presAssocID="{0C1538BC-179D-4440-AA34-0CC1D45DDE05}" presName="descendantText" presStyleLbl="alignAccFollowNode1" presStyleIdx="0" presStyleCnt="2">
        <dgm:presLayoutVars>
          <dgm:bulletEnabled val="1"/>
        </dgm:presLayoutVars>
      </dgm:prSet>
      <dgm:spPr/>
    </dgm:pt>
    <dgm:pt modelId="{09B11063-1A96-4B83-8C03-41B8899E28C8}" type="pres">
      <dgm:prSet presAssocID="{4D866CE0-9EA7-48BF-9CFC-B3CC174E3E1D}" presName="sp" presStyleCnt="0"/>
      <dgm:spPr/>
    </dgm:pt>
    <dgm:pt modelId="{7C26CF3F-6861-4020-9E81-D5B5F4393DC8}" type="pres">
      <dgm:prSet presAssocID="{5134C69E-B97C-4CEF-A985-AE99936F8972}" presName="linNode" presStyleCnt="0"/>
      <dgm:spPr/>
    </dgm:pt>
    <dgm:pt modelId="{784ED31C-31FA-46C2-9B46-F3FAFEA0DC82}" type="pres">
      <dgm:prSet presAssocID="{5134C69E-B97C-4CEF-A985-AE99936F8972}" presName="parentText" presStyleLbl="node1" presStyleIdx="1" presStyleCnt="2">
        <dgm:presLayoutVars>
          <dgm:chMax val="1"/>
          <dgm:bulletEnabled val="1"/>
        </dgm:presLayoutVars>
      </dgm:prSet>
      <dgm:spPr/>
    </dgm:pt>
    <dgm:pt modelId="{66F86797-374D-40E0-9C6D-063835B7E948}" type="pres">
      <dgm:prSet presAssocID="{5134C69E-B97C-4CEF-A985-AE99936F8972}" presName="descendantText" presStyleLbl="alignAccFollowNode1" presStyleIdx="1" presStyleCnt="2">
        <dgm:presLayoutVars>
          <dgm:bulletEnabled val="1"/>
        </dgm:presLayoutVars>
      </dgm:prSet>
      <dgm:spPr/>
    </dgm:pt>
  </dgm:ptLst>
  <dgm:cxnLst>
    <dgm:cxn modelId="{D7B64E06-9C1D-490B-816A-75A3F5DA3777}" type="presOf" srcId="{0EA757DF-22B3-45B0-B1B2-3AAB4EF0322B}" destId="{BB8B20BC-04D1-486F-BAB8-D89F6FA5BB96}" srcOrd="0" destOrd="2" presId="urn:microsoft.com/office/officeart/2005/8/layout/vList5"/>
    <dgm:cxn modelId="{4840810C-0208-4349-89C7-29CC082219D8}" type="presOf" srcId="{0C1538BC-179D-4440-AA34-0CC1D45DDE05}" destId="{EA6D4B5B-0747-4D53-8325-BC046E0F2EC3}" srcOrd="0" destOrd="0" presId="urn:microsoft.com/office/officeart/2005/8/layout/vList5"/>
    <dgm:cxn modelId="{F4FE6411-F710-4623-94F6-643C5E197B92}" srcId="{0C1538BC-179D-4440-AA34-0CC1D45DDE05}" destId="{47BFD8D5-B87E-4BF7-9D03-4F45B736D24E}" srcOrd="3" destOrd="0" parTransId="{E89D218F-EF7C-475E-A469-461A13B5AFF0}" sibTransId="{E29BECD3-5DAC-425B-A7F6-4B5E737F83E5}"/>
    <dgm:cxn modelId="{FA38DD14-CF22-4844-91FF-F73515042513}" type="presOf" srcId="{896430D7-CA3A-4E79-94A5-850F0170388B}" destId="{66F86797-374D-40E0-9C6D-063835B7E948}" srcOrd="0" destOrd="0" presId="urn:microsoft.com/office/officeart/2005/8/layout/vList5"/>
    <dgm:cxn modelId="{C36E1C22-A28D-4BFD-88FA-F0B27CF362F0}" type="presOf" srcId="{F5647371-2560-4B36-83D0-3F12744165C8}" destId="{BB8B20BC-04D1-486F-BAB8-D89F6FA5BB96}" srcOrd="0" destOrd="0" presId="urn:microsoft.com/office/officeart/2005/8/layout/vList5"/>
    <dgm:cxn modelId="{6BA68923-4E6A-466F-A6B5-EF9192ECA85C}" type="presOf" srcId="{674F97D1-EE0E-442C-B34D-A3C2180F65CC}" destId="{66F86797-374D-40E0-9C6D-063835B7E948}" srcOrd="0" destOrd="1" presId="urn:microsoft.com/office/officeart/2005/8/layout/vList5"/>
    <dgm:cxn modelId="{F1003B24-A485-4FA0-B2D7-05AE2C02F781}" srcId="{B56CB0F1-8F8E-4023-9E5F-F4224BBA777C}" destId="{0C1538BC-179D-4440-AA34-0CC1D45DDE05}" srcOrd="0" destOrd="0" parTransId="{D120DFB9-2845-4D30-AD12-C94323EFFF09}" sibTransId="{4D866CE0-9EA7-48BF-9CFC-B3CC174E3E1D}"/>
    <dgm:cxn modelId="{5B3AAB46-EB36-43DA-9F26-34DD5581D9AE}" srcId="{5134C69E-B97C-4CEF-A985-AE99936F8972}" destId="{674F97D1-EE0E-442C-B34D-A3C2180F65CC}" srcOrd="1" destOrd="0" parTransId="{68F8C849-B174-45C8-9785-83F30AD4F843}" sibTransId="{6882F474-04DD-4FC7-9807-5D18A8A74B51}"/>
    <dgm:cxn modelId="{C13A446C-57E6-4CCF-877C-99E7C9217914}" srcId="{5134C69E-B97C-4CEF-A985-AE99936F8972}" destId="{896430D7-CA3A-4E79-94A5-850F0170388B}" srcOrd="0" destOrd="0" parTransId="{8D5B1606-D165-44F6-BAB2-CFC2C07BD11F}" sibTransId="{4D7E136D-B3AA-4FA0-815A-70981E1E31B0}"/>
    <dgm:cxn modelId="{0E9F9E77-AFD6-4E8D-8F80-3194C3BAD638}" srcId="{0C1538BC-179D-4440-AA34-0CC1D45DDE05}" destId="{9FEAD550-53C6-43E1-ADB4-E925316CF1A4}" srcOrd="1" destOrd="0" parTransId="{2968F185-24FC-4876-90D9-A6405F189585}" sibTransId="{BBAE350C-4961-46D6-96CF-34BB291A97E1}"/>
    <dgm:cxn modelId="{F17DDC86-151C-4A85-90BD-C9C27D6C00A6}" type="presOf" srcId="{9FEAD550-53C6-43E1-ADB4-E925316CF1A4}" destId="{BB8B20BC-04D1-486F-BAB8-D89F6FA5BB96}" srcOrd="0" destOrd="1" presId="urn:microsoft.com/office/officeart/2005/8/layout/vList5"/>
    <dgm:cxn modelId="{3BCCEE94-4916-4FD6-81BD-7D4947B97452}" srcId="{5134C69E-B97C-4CEF-A985-AE99936F8972}" destId="{E5620CBD-6AA8-4E49-B537-EAC94BA96859}" srcOrd="2" destOrd="0" parTransId="{09FD04CD-D339-406B-9525-5F7A856F299C}" sibTransId="{C5DEB644-AC47-4125-8E2F-BE074A4FE735}"/>
    <dgm:cxn modelId="{81D403B2-5E6C-4987-A900-68B1E148CCF1}" type="presOf" srcId="{47BFD8D5-B87E-4BF7-9D03-4F45B736D24E}" destId="{BB8B20BC-04D1-486F-BAB8-D89F6FA5BB96}" srcOrd="0" destOrd="3" presId="urn:microsoft.com/office/officeart/2005/8/layout/vList5"/>
    <dgm:cxn modelId="{0B405BCC-B3EB-4803-9667-BE551B6C17D1}" srcId="{0C1538BC-179D-4440-AA34-0CC1D45DDE05}" destId="{F5647371-2560-4B36-83D0-3F12744165C8}" srcOrd="0" destOrd="0" parTransId="{CAE20FD4-FC27-4EBC-93C0-6E2DE93FA72B}" sibTransId="{6A29ACC3-F8D1-4AE3-BE0B-F7C4E8172816}"/>
    <dgm:cxn modelId="{785F00D5-7CEB-4A00-8E48-FD08128092ED}" type="presOf" srcId="{5134C69E-B97C-4CEF-A985-AE99936F8972}" destId="{784ED31C-31FA-46C2-9B46-F3FAFEA0DC82}" srcOrd="0" destOrd="0" presId="urn:microsoft.com/office/officeart/2005/8/layout/vList5"/>
    <dgm:cxn modelId="{20ABA0D5-4FB3-43C0-A7FF-B831430F2BAA}" type="presOf" srcId="{E5620CBD-6AA8-4E49-B537-EAC94BA96859}" destId="{66F86797-374D-40E0-9C6D-063835B7E948}" srcOrd="0" destOrd="2" presId="urn:microsoft.com/office/officeart/2005/8/layout/vList5"/>
    <dgm:cxn modelId="{305E5AD7-8B2A-4D6A-A534-004AA9C4D442}" srcId="{B56CB0F1-8F8E-4023-9E5F-F4224BBA777C}" destId="{5134C69E-B97C-4CEF-A985-AE99936F8972}" srcOrd="1" destOrd="0" parTransId="{E0C0839C-77C2-4597-8EC9-EBECD8810CBD}" sibTransId="{E3D685D6-467A-439F-BDE2-D8759837D1B7}"/>
    <dgm:cxn modelId="{17A96BE7-AD22-4607-B58A-3F934AB54CD1}" type="presOf" srcId="{B56CB0F1-8F8E-4023-9E5F-F4224BBA777C}" destId="{05F35A3C-3F38-46C4-A6BE-338E6D481CFE}" srcOrd="0" destOrd="0" presId="urn:microsoft.com/office/officeart/2005/8/layout/vList5"/>
    <dgm:cxn modelId="{FE8826EE-FC54-4F56-BE4F-5E7BC892E432}" srcId="{0C1538BC-179D-4440-AA34-0CC1D45DDE05}" destId="{0EA757DF-22B3-45B0-B1B2-3AAB4EF0322B}" srcOrd="2" destOrd="0" parTransId="{5F0EBE79-94C0-40FD-9B0E-A011A04112F2}" sibTransId="{8EA79746-3ACF-43E2-A6E3-94112C6FE061}"/>
    <dgm:cxn modelId="{D2953A0B-9967-47DB-BE6C-640BD7134C76}" type="presParOf" srcId="{05F35A3C-3F38-46C4-A6BE-338E6D481CFE}" destId="{413C9DA7-E49F-4F50-9359-BF3F6FF954C4}" srcOrd="0" destOrd="0" presId="urn:microsoft.com/office/officeart/2005/8/layout/vList5"/>
    <dgm:cxn modelId="{EAB4ACEE-F45A-420E-AA67-A7044706B24E}" type="presParOf" srcId="{413C9DA7-E49F-4F50-9359-BF3F6FF954C4}" destId="{EA6D4B5B-0747-4D53-8325-BC046E0F2EC3}" srcOrd="0" destOrd="0" presId="urn:microsoft.com/office/officeart/2005/8/layout/vList5"/>
    <dgm:cxn modelId="{82F525D1-3835-432D-9B05-A4C6AF2E475D}" type="presParOf" srcId="{413C9DA7-E49F-4F50-9359-BF3F6FF954C4}" destId="{BB8B20BC-04D1-486F-BAB8-D89F6FA5BB96}" srcOrd="1" destOrd="0" presId="urn:microsoft.com/office/officeart/2005/8/layout/vList5"/>
    <dgm:cxn modelId="{5B8D9DF4-5AC8-409B-9683-EB1F528A035D}" type="presParOf" srcId="{05F35A3C-3F38-46C4-A6BE-338E6D481CFE}" destId="{09B11063-1A96-4B83-8C03-41B8899E28C8}" srcOrd="1" destOrd="0" presId="urn:microsoft.com/office/officeart/2005/8/layout/vList5"/>
    <dgm:cxn modelId="{1D0A1A84-D6BE-4C13-854B-33F9B6C08A9C}" type="presParOf" srcId="{05F35A3C-3F38-46C4-A6BE-338E6D481CFE}" destId="{7C26CF3F-6861-4020-9E81-D5B5F4393DC8}" srcOrd="2" destOrd="0" presId="urn:microsoft.com/office/officeart/2005/8/layout/vList5"/>
    <dgm:cxn modelId="{6647F980-970F-4895-8BCA-273B24D0FEAD}" type="presParOf" srcId="{7C26CF3F-6861-4020-9E81-D5B5F4393DC8}" destId="{784ED31C-31FA-46C2-9B46-F3FAFEA0DC82}" srcOrd="0" destOrd="0" presId="urn:microsoft.com/office/officeart/2005/8/layout/vList5"/>
    <dgm:cxn modelId="{C19DC667-B61D-4E63-8F51-1E099347B757}" type="presParOf" srcId="{7C26CF3F-6861-4020-9E81-D5B5F4393DC8}" destId="{66F86797-374D-40E0-9C6D-063835B7E94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56CB0F1-8F8E-4023-9E5F-F4224BBA777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0C1538BC-179D-4440-AA34-0CC1D45DDE05}">
      <dgm:prSet phldrT="[Texte]" phldr="0"/>
      <dgm:spPr/>
      <dgm:t>
        <a:bodyPr/>
        <a:lstStyle/>
        <a:p>
          <a:r>
            <a:rPr lang="fr-BE" dirty="0"/>
            <a:t>Fêtes</a:t>
          </a:r>
          <a:endParaRPr lang="fr-FR" dirty="0"/>
        </a:p>
      </dgm:t>
    </dgm:pt>
    <dgm:pt modelId="{D120DFB9-2845-4D30-AD12-C94323EFFF09}" type="parTrans" cxnId="{F1003B24-A485-4FA0-B2D7-05AE2C02F781}">
      <dgm:prSet/>
      <dgm:spPr/>
      <dgm:t>
        <a:bodyPr/>
        <a:lstStyle/>
        <a:p>
          <a:endParaRPr lang="fr-FR"/>
        </a:p>
      </dgm:t>
    </dgm:pt>
    <dgm:pt modelId="{4D866CE0-9EA7-48BF-9CFC-B3CC174E3E1D}" type="sibTrans" cxnId="{F1003B24-A485-4FA0-B2D7-05AE2C02F781}">
      <dgm:prSet/>
      <dgm:spPr/>
      <dgm:t>
        <a:bodyPr/>
        <a:lstStyle/>
        <a:p>
          <a:endParaRPr lang="fr-FR"/>
        </a:p>
      </dgm:t>
    </dgm:pt>
    <dgm:pt modelId="{F5647371-2560-4B36-83D0-3F12744165C8}">
      <dgm:prSet phldrT="[Texte]"/>
      <dgm:spPr/>
      <dgm:t>
        <a:bodyPr/>
        <a:lstStyle/>
        <a:p>
          <a:endParaRPr lang="fr-FR" dirty="0"/>
        </a:p>
      </dgm:t>
    </dgm:pt>
    <dgm:pt modelId="{CAE20FD4-FC27-4EBC-93C0-6E2DE93FA72B}" type="parTrans" cxnId="{0B405BCC-B3EB-4803-9667-BE551B6C17D1}">
      <dgm:prSet/>
      <dgm:spPr/>
      <dgm:t>
        <a:bodyPr/>
        <a:lstStyle/>
        <a:p>
          <a:endParaRPr lang="fr-FR"/>
        </a:p>
      </dgm:t>
    </dgm:pt>
    <dgm:pt modelId="{6A29ACC3-F8D1-4AE3-BE0B-F7C4E8172816}" type="sibTrans" cxnId="{0B405BCC-B3EB-4803-9667-BE551B6C17D1}">
      <dgm:prSet/>
      <dgm:spPr/>
      <dgm:t>
        <a:bodyPr/>
        <a:lstStyle/>
        <a:p>
          <a:endParaRPr lang="fr-FR"/>
        </a:p>
      </dgm:t>
    </dgm:pt>
    <dgm:pt modelId="{5134C69E-B97C-4CEF-A985-AE99936F8972}">
      <dgm:prSet phldrT="[Texte]" phldr="0"/>
      <dgm:spPr/>
      <dgm:t>
        <a:bodyPr/>
        <a:lstStyle/>
        <a:p>
          <a:r>
            <a:rPr lang="fr-BE" dirty="0"/>
            <a:t>Patrimoine</a:t>
          </a:r>
          <a:endParaRPr lang="fr-FR" dirty="0"/>
        </a:p>
      </dgm:t>
    </dgm:pt>
    <dgm:pt modelId="{E0C0839C-77C2-4597-8EC9-EBECD8810CBD}" type="parTrans" cxnId="{305E5AD7-8B2A-4D6A-A534-004AA9C4D442}">
      <dgm:prSet/>
      <dgm:spPr/>
      <dgm:t>
        <a:bodyPr/>
        <a:lstStyle/>
        <a:p>
          <a:endParaRPr lang="fr-FR"/>
        </a:p>
      </dgm:t>
    </dgm:pt>
    <dgm:pt modelId="{E3D685D6-467A-439F-BDE2-D8759837D1B7}" type="sibTrans" cxnId="{305E5AD7-8B2A-4D6A-A534-004AA9C4D442}">
      <dgm:prSet/>
      <dgm:spPr/>
      <dgm:t>
        <a:bodyPr/>
        <a:lstStyle/>
        <a:p>
          <a:endParaRPr lang="fr-FR"/>
        </a:p>
      </dgm:t>
    </dgm:pt>
    <dgm:pt modelId="{896430D7-CA3A-4E79-94A5-850F0170388B}">
      <dgm:prSet phldrT="[Texte]"/>
      <dgm:spPr/>
      <dgm:t>
        <a:bodyPr/>
        <a:lstStyle/>
        <a:p>
          <a:endParaRPr lang="fr-FR" dirty="0"/>
        </a:p>
      </dgm:t>
    </dgm:pt>
    <dgm:pt modelId="{8D5B1606-D165-44F6-BAB2-CFC2C07BD11F}" type="parTrans" cxnId="{C13A446C-57E6-4CCF-877C-99E7C9217914}">
      <dgm:prSet/>
      <dgm:spPr/>
      <dgm:t>
        <a:bodyPr/>
        <a:lstStyle/>
        <a:p>
          <a:endParaRPr lang="fr-FR"/>
        </a:p>
      </dgm:t>
    </dgm:pt>
    <dgm:pt modelId="{4D7E136D-B3AA-4FA0-815A-70981E1E31B0}" type="sibTrans" cxnId="{C13A446C-57E6-4CCF-877C-99E7C9217914}">
      <dgm:prSet/>
      <dgm:spPr/>
      <dgm:t>
        <a:bodyPr/>
        <a:lstStyle/>
        <a:p>
          <a:endParaRPr lang="fr-FR"/>
        </a:p>
      </dgm:t>
    </dgm:pt>
    <dgm:pt modelId="{DD966CA6-5738-4838-BA3C-BB1DA4E92C7D}">
      <dgm:prSet/>
      <dgm:spPr/>
      <dgm:t>
        <a:bodyPr/>
        <a:lstStyle/>
        <a:p>
          <a:r>
            <a:rPr lang="fr-FR" dirty="0"/>
            <a:t>Soutenir les associations qui promeuvent les festivités locales.</a:t>
          </a:r>
        </a:p>
      </dgm:t>
    </dgm:pt>
    <dgm:pt modelId="{4744EAB3-33E5-475A-8EF1-AACC504C4A01}" type="parTrans" cxnId="{82F3EBB6-85F4-4D94-85AA-BC7407FE0AD1}">
      <dgm:prSet/>
      <dgm:spPr/>
      <dgm:t>
        <a:bodyPr/>
        <a:lstStyle/>
        <a:p>
          <a:endParaRPr lang="fr-FR"/>
        </a:p>
      </dgm:t>
    </dgm:pt>
    <dgm:pt modelId="{0DF22A88-F582-4C32-AD3E-B747B2A31B1E}" type="sibTrans" cxnId="{82F3EBB6-85F4-4D94-85AA-BC7407FE0AD1}">
      <dgm:prSet/>
      <dgm:spPr/>
      <dgm:t>
        <a:bodyPr/>
        <a:lstStyle/>
        <a:p>
          <a:endParaRPr lang="fr-FR"/>
        </a:p>
      </dgm:t>
    </dgm:pt>
    <dgm:pt modelId="{61C4EF21-9C87-4A82-8885-3C349F6DED5B}">
      <dgm:prSet/>
      <dgm:spPr/>
      <dgm:t>
        <a:bodyPr/>
        <a:lstStyle/>
        <a:p>
          <a:endParaRPr lang="fr-FR" dirty="0"/>
        </a:p>
      </dgm:t>
    </dgm:pt>
    <dgm:pt modelId="{E4024C9E-93AC-469C-BE2D-07B374A063DF}" type="parTrans" cxnId="{69E90374-3BB0-42A0-BFE3-1CDD93102221}">
      <dgm:prSet/>
      <dgm:spPr/>
      <dgm:t>
        <a:bodyPr/>
        <a:lstStyle/>
        <a:p>
          <a:endParaRPr lang="fr-FR"/>
        </a:p>
      </dgm:t>
    </dgm:pt>
    <dgm:pt modelId="{864E0C05-7964-44C1-B82E-D3D8CCD54437}" type="sibTrans" cxnId="{69E90374-3BB0-42A0-BFE3-1CDD93102221}">
      <dgm:prSet/>
      <dgm:spPr/>
      <dgm:t>
        <a:bodyPr/>
        <a:lstStyle/>
        <a:p>
          <a:endParaRPr lang="fr-FR"/>
        </a:p>
      </dgm:t>
    </dgm:pt>
    <dgm:pt modelId="{6C5C0AC5-DCC5-44E9-ACAD-0E2A8167EFB3}">
      <dgm:prSet/>
      <dgm:spPr/>
      <dgm:t>
        <a:bodyPr/>
        <a:lstStyle/>
        <a:p>
          <a:r>
            <a:rPr lang="fr-FR" dirty="0"/>
            <a:t>Restaurer et entretenir les éléments de notre petit patrimoine afin de préserver leur état et leur valeur patrimoniale.</a:t>
          </a:r>
        </a:p>
      </dgm:t>
    </dgm:pt>
    <dgm:pt modelId="{8A42FB9F-0D94-4DD4-825B-2BDF8D6E2FD2}" type="parTrans" cxnId="{002F261F-2622-4A03-83DD-E61C6F0705A5}">
      <dgm:prSet/>
      <dgm:spPr/>
      <dgm:t>
        <a:bodyPr/>
        <a:lstStyle/>
        <a:p>
          <a:endParaRPr lang="fr-FR"/>
        </a:p>
      </dgm:t>
    </dgm:pt>
    <dgm:pt modelId="{FED95227-E532-4E8C-99CF-384F66C6B735}" type="sibTrans" cxnId="{002F261F-2622-4A03-83DD-E61C6F0705A5}">
      <dgm:prSet/>
      <dgm:spPr/>
      <dgm:t>
        <a:bodyPr/>
        <a:lstStyle/>
        <a:p>
          <a:endParaRPr lang="fr-FR"/>
        </a:p>
      </dgm:t>
    </dgm:pt>
    <dgm:pt modelId="{8B12B714-FBF2-4084-ADD7-9888D0ED5629}">
      <dgm:prSet/>
      <dgm:spPr/>
      <dgm:t>
        <a:bodyPr/>
        <a:lstStyle/>
        <a:p>
          <a:r>
            <a:rPr lang="fr-FR" dirty="0"/>
            <a:t> Augmenter la sensibilisation des citoyens à notre petit patrimoine en organisant des évènements et en assurant une diffusion des contenus informatifs via nos communications.</a:t>
          </a:r>
        </a:p>
      </dgm:t>
    </dgm:pt>
    <dgm:pt modelId="{0B1093F4-14AE-4759-951B-9455DF0E39B9}" type="parTrans" cxnId="{9E922B19-CB50-4FB7-9A57-999B76189922}">
      <dgm:prSet/>
      <dgm:spPr/>
      <dgm:t>
        <a:bodyPr/>
        <a:lstStyle/>
        <a:p>
          <a:endParaRPr lang="fr-FR"/>
        </a:p>
      </dgm:t>
    </dgm:pt>
    <dgm:pt modelId="{AACC1A1B-B0E3-4AE5-83D2-31A9AADF9334}" type="sibTrans" cxnId="{9E922B19-CB50-4FB7-9A57-999B76189922}">
      <dgm:prSet/>
      <dgm:spPr/>
      <dgm:t>
        <a:bodyPr/>
        <a:lstStyle/>
        <a:p>
          <a:endParaRPr lang="fr-FR"/>
        </a:p>
      </dgm:t>
    </dgm:pt>
    <dgm:pt modelId="{FD9E1A16-72FB-443A-892B-783CB85BA723}">
      <dgm:prSet/>
      <dgm:spPr/>
      <dgm:t>
        <a:bodyPr/>
        <a:lstStyle/>
        <a:p>
          <a:endParaRPr lang="fr-FR" dirty="0"/>
        </a:p>
      </dgm:t>
    </dgm:pt>
    <dgm:pt modelId="{F4EA7579-5C11-4C64-B18F-DA4AB79E3954}" type="parTrans" cxnId="{41F5E313-B9FE-4C9D-A2BA-66D7E7EE328C}">
      <dgm:prSet/>
      <dgm:spPr/>
      <dgm:t>
        <a:bodyPr/>
        <a:lstStyle/>
        <a:p>
          <a:endParaRPr lang="fr-FR"/>
        </a:p>
      </dgm:t>
    </dgm:pt>
    <dgm:pt modelId="{3E2A6BE0-509E-48A3-9AB1-B49BA40FB3D6}" type="sibTrans" cxnId="{41F5E313-B9FE-4C9D-A2BA-66D7E7EE328C}">
      <dgm:prSet/>
      <dgm:spPr/>
      <dgm:t>
        <a:bodyPr/>
        <a:lstStyle/>
        <a:p>
          <a:endParaRPr lang="fr-FR"/>
        </a:p>
      </dgm:t>
    </dgm:pt>
    <dgm:pt modelId="{05F35A3C-3F38-46C4-A6BE-338E6D481CFE}" type="pres">
      <dgm:prSet presAssocID="{B56CB0F1-8F8E-4023-9E5F-F4224BBA777C}" presName="Name0" presStyleCnt="0">
        <dgm:presLayoutVars>
          <dgm:dir/>
          <dgm:animLvl val="lvl"/>
          <dgm:resizeHandles val="exact"/>
        </dgm:presLayoutVars>
      </dgm:prSet>
      <dgm:spPr/>
    </dgm:pt>
    <dgm:pt modelId="{413C9DA7-E49F-4F50-9359-BF3F6FF954C4}" type="pres">
      <dgm:prSet presAssocID="{0C1538BC-179D-4440-AA34-0CC1D45DDE05}" presName="linNode" presStyleCnt="0"/>
      <dgm:spPr/>
    </dgm:pt>
    <dgm:pt modelId="{EA6D4B5B-0747-4D53-8325-BC046E0F2EC3}" type="pres">
      <dgm:prSet presAssocID="{0C1538BC-179D-4440-AA34-0CC1D45DDE05}" presName="parentText" presStyleLbl="node1" presStyleIdx="0" presStyleCnt="2">
        <dgm:presLayoutVars>
          <dgm:chMax val="1"/>
          <dgm:bulletEnabled val="1"/>
        </dgm:presLayoutVars>
      </dgm:prSet>
      <dgm:spPr/>
    </dgm:pt>
    <dgm:pt modelId="{BB8B20BC-04D1-486F-BAB8-D89F6FA5BB96}" type="pres">
      <dgm:prSet presAssocID="{0C1538BC-179D-4440-AA34-0CC1D45DDE05}" presName="descendantText" presStyleLbl="alignAccFollowNode1" presStyleIdx="0" presStyleCnt="2">
        <dgm:presLayoutVars>
          <dgm:bulletEnabled val="1"/>
        </dgm:presLayoutVars>
      </dgm:prSet>
      <dgm:spPr/>
    </dgm:pt>
    <dgm:pt modelId="{09B11063-1A96-4B83-8C03-41B8899E28C8}" type="pres">
      <dgm:prSet presAssocID="{4D866CE0-9EA7-48BF-9CFC-B3CC174E3E1D}" presName="sp" presStyleCnt="0"/>
      <dgm:spPr/>
    </dgm:pt>
    <dgm:pt modelId="{7C26CF3F-6861-4020-9E81-D5B5F4393DC8}" type="pres">
      <dgm:prSet presAssocID="{5134C69E-B97C-4CEF-A985-AE99936F8972}" presName="linNode" presStyleCnt="0"/>
      <dgm:spPr/>
    </dgm:pt>
    <dgm:pt modelId="{784ED31C-31FA-46C2-9B46-F3FAFEA0DC82}" type="pres">
      <dgm:prSet presAssocID="{5134C69E-B97C-4CEF-A985-AE99936F8972}" presName="parentText" presStyleLbl="node1" presStyleIdx="1" presStyleCnt="2">
        <dgm:presLayoutVars>
          <dgm:chMax val="1"/>
          <dgm:bulletEnabled val="1"/>
        </dgm:presLayoutVars>
      </dgm:prSet>
      <dgm:spPr/>
    </dgm:pt>
    <dgm:pt modelId="{66F86797-374D-40E0-9C6D-063835B7E948}" type="pres">
      <dgm:prSet presAssocID="{5134C69E-B97C-4CEF-A985-AE99936F8972}" presName="descendantText" presStyleLbl="alignAccFollowNode1" presStyleIdx="1" presStyleCnt="2">
        <dgm:presLayoutVars>
          <dgm:bulletEnabled val="1"/>
        </dgm:presLayoutVars>
      </dgm:prSet>
      <dgm:spPr/>
    </dgm:pt>
  </dgm:ptLst>
  <dgm:cxnLst>
    <dgm:cxn modelId="{4840810C-0208-4349-89C7-29CC082219D8}" type="presOf" srcId="{0C1538BC-179D-4440-AA34-0CC1D45DDE05}" destId="{EA6D4B5B-0747-4D53-8325-BC046E0F2EC3}" srcOrd="0" destOrd="0" presId="urn:microsoft.com/office/officeart/2005/8/layout/vList5"/>
    <dgm:cxn modelId="{41F5E313-B9FE-4C9D-A2BA-66D7E7EE328C}" srcId="{5134C69E-B97C-4CEF-A985-AE99936F8972}" destId="{FD9E1A16-72FB-443A-892B-783CB85BA723}" srcOrd="3" destOrd="0" parTransId="{F4EA7579-5C11-4C64-B18F-DA4AB79E3954}" sibTransId="{3E2A6BE0-509E-48A3-9AB1-B49BA40FB3D6}"/>
    <dgm:cxn modelId="{FA38DD14-CF22-4844-91FF-F73515042513}" type="presOf" srcId="{896430D7-CA3A-4E79-94A5-850F0170388B}" destId="{66F86797-374D-40E0-9C6D-063835B7E948}" srcOrd="0" destOrd="0" presId="urn:microsoft.com/office/officeart/2005/8/layout/vList5"/>
    <dgm:cxn modelId="{9E922B19-CB50-4FB7-9A57-999B76189922}" srcId="{5134C69E-B97C-4CEF-A985-AE99936F8972}" destId="{8B12B714-FBF2-4084-ADD7-9888D0ED5629}" srcOrd="2" destOrd="0" parTransId="{0B1093F4-14AE-4759-951B-9455DF0E39B9}" sibTransId="{AACC1A1B-B0E3-4AE5-83D2-31A9AADF9334}"/>
    <dgm:cxn modelId="{594BC91B-4146-4C3C-9758-FC28F2E0BA39}" type="presOf" srcId="{FD9E1A16-72FB-443A-892B-783CB85BA723}" destId="{66F86797-374D-40E0-9C6D-063835B7E948}" srcOrd="0" destOrd="3" presId="urn:microsoft.com/office/officeart/2005/8/layout/vList5"/>
    <dgm:cxn modelId="{002F261F-2622-4A03-83DD-E61C6F0705A5}" srcId="{5134C69E-B97C-4CEF-A985-AE99936F8972}" destId="{6C5C0AC5-DCC5-44E9-ACAD-0E2A8167EFB3}" srcOrd="1" destOrd="0" parTransId="{8A42FB9F-0D94-4DD4-825B-2BDF8D6E2FD2}" sibTransId="{FED95227-E532-4E8C-99CF-384F66C6B735}"/>
    <dgm:cxn modelId="{C36E1C22-A28D-4BFD-88FA-F0B27CF362F0}" type="presOf" srcId="{F5647371-2560-4B36-83D0-3F12744165C8}" destId="{BB8B20BC-04D1-486F-BAB8-D89F6FA5BB96}" srcOrd="0" destOrd="0" presId="urn:microsoft.com/office/officeart/2005/8/layout/vList5"/>
    <dgm:cxn modelId="{F1003B24-A485-4FA0-B2D7-05AE2C02F781}" srcId="{B56CB0F1-8F8E-4023-9E5F-F4224BBA777C}" destId="{0C1538BC-179D-4440-AA34-0CC1D45DDE05}" srcOrd="0" destOrd="0" parTransId="{D120DFB9-2845-4D30-AD12-C94323EFFF09}" sibTransId="{4D866CE0-9EA7-48BF-9CFC-B3CC174E3E1D}"/>
    <dgm:cxn modelId="{917FED49-9A75-4815-89EA-6566FB010E5C}" type="presOf" srcId="{8B12B714-FBF2-4084-ADD7-9888D0ED5629}" destId="{66F86797-374D-40E0-9C6D-063835B7E948}" srcOrd="0" destOrd="2" presId="urn:microsoft.com/office/officeart/2005/8/layout/vList5"/>
    <dgm:cxn modelId="{C13A446C-57E6-4CCF-877C-99E7C9217914}" srcId="{5134C69E-B97C-4CEF-A985-AE99936F8972}" destId="{896430D7-CA3A-4E79-94A5-850F0170388B}" srcOrd="0" destOrd="0" parTransId="{8D5B1606-D165-44F6-BAB2-CFC2C07BD11F}" sibTransId="{4D7E136D-B3AA-4FA0-815A-70981E1E31B0}"/>
    <dgm:cxn modelId="{64AFC172-E57B-4B83-9763-F8F8610B79E0}" type="presOf" srcId="{DD966CA6-5738-4838-BA3C-BB1DA4E92C7D}" destId="{BB8B20BC-04D1-486F-BAB8-D89F6FA5BB96}" srcOrd="0" destOrd="1" presId="urn:microsoft.com/office/officeart/2005/8/layout/vList5"/>
    <dgm:cxn modelId="{69E90374-3BB0-42A0-BFE3-1CDD93102221}" srcId="{5134C69E-B97C-4CEF-A985-AE99936F8972}" destId="{61C4EF21-9C87-4A82-8885-3C349F6DED5B}" srcOrd="4" destOrd="0" parTransId="{E4024C9E-93AC-469C-BE2D-07B374A063DF}" sibTransId="{864E0C05-7964-44C1-B82E-D3D8CCD54437}"/>
    <dgm:cxn modelId="{D19F767C-0862-4506-AACB-3D64B4E7387A}" type="presOf" srcId="{6C5C0AC5-DCC5-44E9-ACAD-0E2A8167EFB3}" destId="{66F86797-374D-40E0-9C6D-063835B7E948}" srcOrd="0" destOrd="1" presId="urn:microsoft.com/office/officeart/2005/8/layout/vList5"/>
    <dgm:cxn modelId="{0B9A269D-CAF9-4035-A408-AC2CF7640BE9}" type="presOf" srcId="{61C4EF21-9C87-4A82-8885-3C349F6DED5B}" destId="{66F86797-374D-40E0-9C6D-063835B7E948}" srcOrd="0" destOrd="4" presId="urn:microsoft.com/office/officeart/2005/8/layout/vList5"/>
    <dgm:cxn modelId="{82F3EBB6-85F4-4D94-85AA-BC7407FE0AD1}" srcId="{0C1538BC-179D-4440-AA34-0CC1D45DDE05}" destId="{DD966CA6-5738-4838-BA3C-BB1DA4E92C7D}" srcOrd="1" destOrd="0" parTransId="{4744EAB3-33E5-475A-8EF1-AACC504C4A01}" sibTransId="{0DF22A88-F582-4C32-AD3E-B747B2A31B1E}"/>
    <dgm:cxn modelId="{0B405BCC-B3EB-4803-9667-BE551B6C17D1}" srcId="{0C1538BC-179D-4440-AA34-0CC1D45DDE05}" destId="{F5647371-2560-4B36-83D0-3F12744165C8}" srcOrd="0" destOrd="0" parTransId="{CAE20FD4-FC27-4EBC-93C0-6E2DE93FA72B}" sibTransId="{6A29ACC3-F8D1-4AE3-BE0B-F7C4E8172816}"/>
    <dgm:cxn modelId="{785F00D5-7CEB-4A00-8E48-FD08128092ED}" type="presOf" srcId="{5134C69E-B97C-4CEF-A985-AE99936F8972}" destId="{784ED31C-31FA-46C2-9B46-F3FAFEA0DC82}" srcOrd="0" destOrd="0" presId="urn:microsoft.com/office/officeart/2005/8/layout/vList5"/>
    <dgm:cxn modelId="{305E5AD7-8B2A-4D6A-A534-004AA9C4D442}" srcId="{B56CB0F1-8F8E-4023-9E5F-F4224BBA777C}" destId="{5134C69E-B97C-4CEF-A985-AE99936F8972}" srcOrd="1" destOrd="0" parTransId="{E0C0839C-77C2-4597-8EC9-EBECD8810CBD}" sibTransId="{E3D685D6-467A-439F-BDE2-D8759837D1B7}"/>
    <dgm:cxn modelId="{17A96BE7-AD22-4607-B58A-3F934AB54CD1}" type="presOf" srcId="{B56CB0F1-8F8E-4023-9E5F-F4224BBA777C}" destId="{05F35A3C-3F38-46C4-A6BE-338E6D481CFE}" srcOrd="0" destOrd="0" presId="urn:microsoft.com/office/officeart/2005/8/layout/vList5"/>
    <dgm:cxn modelId="{D2953A0B-9967-47DB-BE6C-640BD7134C76}" type="presParOf" srcId="{05F35A3C-3F38-46C4-A6BE-338E6D481CFE}" destId="{413C9DA7-E49F-4F50-9359-BF3F6FF954C4}" srcOrd="0" destOrd="0" presId="urn:microsoft.com/office/officeart/2005/8/layout/vList5"/>
    <dgm:cxn modelId="{EAB4ACEE-F45A-420E-AA67-A7044706B24E}" type="presParOf" srcId="{413C9DA7-E49F-4F50-9359-BF3F6FF954C4}" destId="{EA6D4B5B-0747-4D53-8325-BC046E0F2EC3}" srcOrd="0" destOrd="0" presId="urn:microsoft.com/office/officeart/2005/8/layout/vList5"/>
    <dgm:cxn modelId="{82F525D1-3835-432D-9B05-A4C6AF2E475D}" type="presParOf" srcId="{413C9DA7-E49F-4F50-9359-BF3F6FF954C4}" destId="{BB8B20BC-04D1-486F-BAB8-D89F6FA5BB96}" srcOrd="1" destOrd="0" presId="urn:microsoft.com/office/officeart/2005/8/layout/vList5"/>
    <dgm:cxn modelId="{5B8D9DF4-5AC8-409B-9683-EB1F528A035D}" type="presParOf" srcId="{05F35A3C-3F38-46C4-A6BE-338E6D481CFE}" destId="{09B11063-1A96-4B83-8C03-41B8899E28C8}" srcOrd="1" destOrd="0" presId="urn:microsoft.com/office/officeart/2005/8/layout/vList5"/>
    <dgm:cxn modelId="{1D0A1A84-D6BE-4C13-854B-33F9B6C08A9C}" type="presParOf" srcId="{05F35A3C-3F38-46C4-A6BE-338E6D481CFE}" destId="{7C26CF3F-6861-4020-9E81-D5B5F4393DC8}" srcOrd="2" destOrd="0" presId="urn:microsoft.com/office/officeart/2005/8/layout/vList5"/>
    <dgm:cxn modelId="{6647F980-970F-4895-8BCA-273B24D0FEAD}" type="presParOf" srcId="{7C26CF3F-6861-4020-9E81-D5B5F4393DC8}" destId="{784ED31C-31FA-46C2-9B46-F3FAFEA0DC82}" srcOrd="0" destOrd="0" presId="urn:microsoft.com/office/officeart/2005/8/layout/vList5"/>
    <dgm:cxn modelId="{C19DC667-B61D-4E63-8F51-1E099347B757}" type="presParOf" srcId="{7C26CF3F-6861-4020-9E81-D5B5F4393DC8}" destId="{66F86797-374D-40E0-9C6D-063835B7E94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56CB0F1-8F8E-4023-9E5F-F4224BBA777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0C1538BC-179D-4440-AA34-0CC1D45DDE05}">
      <dgm:prSet phldrT="[Texte]" phldr="0"/>
      <dgm:spPr/>
      <dgm:t>
        <a:bodyPr/>
        <a:lstStyle/>
        <a:p>
          <a:r>
            <a:rPr lang="fr-BE" dirty="0"/>
            <a:t>Objectif Stratégique 2</a:t>
          </a:r>
          <a:endParaRPr lang="fr-FR" dirty="0"/>
        </a:p>
      </dgm:t>
    </dgm:pt>
    <dgm:pt modelId="{D120DFB9-2845-4D30-AD12-C94323EFFF09}" type="parTrans" cxnId="{F1003B24-A485-4FA0-B2D7-05AE2C02F781}">
      <dgm:prSet/>
      <dgm:spPr/>
      <dgm:t>
        <a:bodyPr/>
        <a:lstStyle/>
        <a:p>
          <a:endParaRPr lang="fr-FR"/>
        </a:p>
      </dgm:t>
    </dgm:pt>
    <dgm:pt modelId="{4D866CE0-9EA7-48BF-9CFC-B3CC174E3E1D}" type="sibTrans" cxnId="{F1003B24-A485-4FA0-B2D7-05AE2C02F781}">
      <dgm:prSet/>
      <dgm:spPr/>
      <dgm:t>
        <a:bodyPr/>
        <a:lstStyle/>
        <a:p>
          <a:endParaRPr lang="fr-FR"/>
        </a:p>
      </dgm:t>
    </dgm:pt>
    <dgm:pt modelId="{F5647371-2560-4B36-83D0-3F12744165C8}">
      <dgm:prSet phldrT="[Texte]"/>
      <dgm:spPr/>
      <dgm:t>
        <a:bodyPr/>
        <a:lstStyle/>
        <a:p>
          <a:pPr algn="l"/>
          <a:endParaRPr lang="fr-FR" dirty="0"/>
        </a:p>
      </dgm:t>
    </dgm:pt>
    <dgm:pt modelId="{CAE20FD4-FC27-4EBC-93C0-6E2DE93FA72B}" type="parTrans" cxnId="{0B405BCC-B3EB-4803-9667-BE551B6C17D1}">
      <dgm:prSet/>
      <dgm:spPr/>
      <dgm:t>
        <a:bodyPr/>
        <a:lstStyle/>
        <a:p>
          <a:endParaRPr lang="fr-FR"/>
        </a:p>
      </dgm:t>
    </dgm:pt>
    <dgm:pt modelId="{6A29ACC3-F8D1-4AE3-BE0B-F7C4E8172816}" type="sibTrans" cxnId="{0B405BCC-B3EB-4803-9667-BE551B6C17D1}">
      <dgm:prSet/>
      <dgm:spPr/>
      <dgm:t>
        <a:bodyPr/>
        <a:lstStyle/>
        <a:p>
          <a:endParaRPr lang="fr-FR"/>
        </a:p>
      </dgm:t>
    </dgm:pt>
    <dgm:pt modelId="{7ADCFC38-EAF8-4958-BC7C-70E58065E8E7}">
      <dgm:prSet/>
      <dgm:spPr/>
      <dgm:t>
        <a:bodyPr/>
        <a:lstStyle/>
        <a:p>
          <a:pPr algn="l"/>
          <a:endParaRPr lang="fr-FR" dirty="0"/>
        </a:p>
      </dgm:t>
    </dgm:pt>
    <dgm:pt modelId="{CDE3029F-E16E-4366-9450-54319C14BDB2}" type="parTrans" cxnId="{8FE43583-C1B2-4C7E-993C-C09458F56D40}">
      <dgm:prSet/>
      <dgm:spPr/>
      <dgm:t>
        <a:bodyPr/>
        <a:lstStyle/>
        <a:p>
          <a:endParaRPr lang="fr-FR"/>
        </a:p>
      </dgm:t>
    </dgm:pt>
    <dgm:pt modelId="{83B92F7B-2539-4A7E-BDDD-FE4773591F13}" type="sibTrans" cxnId="{8FE43583-C1B2-4C7E-993C-C09458F56D40}">
      <dgm:prSet/>
      <dgm:spPr/>
      <dgm:t>
        <a:bodyPr/>
        <a:lstStyle/>
        <a:p>
          <a:endParaRPr lang="fr-FR"/>
        </a:p>
      </dgm:t>
    </dgm:pt>
    <dgm:pt modelId="{A4DED1C9-DBE8-4B0E-852E-EC26C24BD750}">
      <dgm:prSet/>
      <dgm:spPr/>
      <dgm:t>
        <a:bodyPr/>
        <a:lstStyle/>
        <a:p>
          <a:pPr algn="l"/>
          <a:r>
            <a:rPr lang="fr-FR" dirty="0"/>
            <a:t>Permettre à notre territoire d’anticiper, de s’adapter et de se transformer face aux changements qui peuvent l’affecter dans toutes ses composantes et ce, de façon à améliorer sa capacité à répondre aux besoins de ses acteurs et habitants humains (plancher social) et non humains tout en restant dans les limites de ce que la planète peut offrir (plafond environnemental).</a:t>
          </a:r>
        </a:p>
      </dgm:t>
    </dgm:pt>
    <dgm:pt modelId="{F8655E04-0831-4A0D-924D-BC8F713BD8BD}" type="parTrans" cxnId="{E252EFC9-5C90-4ADD-9B8B-8096013760A7}">
      <dgm:prSet/>
      <dgm:spPr/>
      <dgm:t>
        <a:bodyPr/>
        <a:lstStyle/>
        <a:p>
          <a:endParaRPr lang="fr-FR"/>
        </a:p>
      </dgm:t>
    </dgm:pt>
    <dgm:pt modelId="{2397461F-AD15-4367-A918-711359EDADFF}" type="sibTrans" cxnId="{E252EFC9-5C90-4ADD-9B8B-8096013760A7}">
      <dgm:prSet/>
      <dgm:spPr/>
      <dgm:t>
        <a:bodyPr/>
        <a:lstStyle/>
        <a:p>
          <a:endParaRPr lang="fr-FR"/>
        </a:p>
      </dgm:t>
    </dgm:pt>
    <dgm:pt modelId="{E4B5BDDC-07F8-42C4-B714-2A4C5BB84747}">
      <dgm:prSet/>
      <dgm:spPr/>
      <dgm:t>
        <a:bodyPr/>
        <a:lstStyle/>
        <a:p>
          <a:pPr algn="l"/>
          <a:endParaRPr lang="fr-FR" dirty="0"/>
        </a:p>
      </dgm:t>
    </dgm:pt>
    <dgm:pt modelId="{9260488C-8684-42CF-BD40-F245B423CDD9}" type="parTrans" cxnId="{1E04AD1C-52DA-4E18-BA8D-2081183F9283}">
      <dgm:prSet/>
      <dgm:spPr/>
      <dgm:t>
        <a:bodyPr/>
        <a:lstStyle/>
        <a:p>
          <a:endParaRPr lang="fr-FR"/>
        </a:p>
      </dgm:t>
    </dgm:pt>
    <dgm:pt modelId="{2C8786B9-47F2-4054-A65F-028E3844EC6D}" type="sibTrans" cxnId="{1E04AD1C-52DA-4E18-BA8D-2081183F9283}">
      <dgm:prSet/>
      <dgm:spPr/>
      <dgm:t>
        <a:bodyPr/>
        <a:lstStyle/>
        <a:p>
          <a:endParaRPr lang="fr-FR"/>
        </a:p>
      </dgm:t>
    </dgm:pt>
    <dgm:pt modelId="{05F35A3C-3F38-46C4-A6BE-338E6D481CFE}" type="pres">
      <dgm:prSet presAssocID="{B56CB0F1-8F8E-4023-9E5F-F4224BBA777C}" presName="Name0" presStyleCnt="0">
        <dgm:presLayoutVars>
          <dgm:dir/>
          <dgm:animLvl val="lvl"/>
          <dgm:resizeHandles val="exact"/>
        </dgm:presLayoutVars>
      </dgm:prSet>
      <dgm:spPr/>
    </dgm:pt>
    <dgm:pt modelId="{413C9DA7-E49F-4F50-9359-BF3F6FF954C4}" type="pres">
      <dgm:prSet presAssocID="{0C1538BC-179D-4440-AA34-0CC1D45DDE05}" presName="linNode" presStyleCnt="0"/>
      <dgm:spPr/>
    </dgm:pt>
    <dgm:pt modelId="{EA6D4B5B-0747-4D53-8325-BC046E0F2EC3}" type="pres">
      <dgm:prSet presAssocID="{0C1538BC-179D-4440-AA34-0CC1D45DDE05}" presName="parentText" presStyleLbl="node1" presStyleIdx="0" presStyleCnt="1">
        <dgm:presLayoutVars>
          <dgm:chMax val="1"/>
          <dgm:bulletEnabled val="1"/>
        </dgm:presLayoutVars>
      </dgm:prSet>
      <dgm:spPr/>
    </dgm:pt>
    <dgm:pt modelId="{BB8B20BC-04D1-486F-BAB8-D89F6FA5BB96}" type="pres">
      <dgm:prSet presAssocID="{0C1538BC-179D-4440-AA34-0CC1D45DDE05}" presName="descendantText" presStyleLbl="alignAccFollowNode1" presStyleIdx="0" presStyleCnt="1">
        <dgm:presLayoutVars>
          <dgm:bulletEnabled val="1"/>
        </dgm:presLayoutVars>
      </dgm:prSet>
      <dgm:spPr/>
    </dgm:pt>
  </dgm:ptLst>
  <dgm:cxnLst>
    <dgm:cxn modelId="{03376808-33F3-48A6-B435-43818258EBD7}" type="presOf" srcId="{7ADCFC38-EAF8-4958-BC7C-70E58065E8E7}" destId="{BB8B20BC-04D1-486F-BAB8-D89F6FA5BB96}" srcOrd="0" destOrd="3" presId="urn:microsoft.com/office/officeart/2005/8/layout/vList5"/>
    <dgm:cxn modelId="{4840810C-0208-4349-89C7-29CC082219D8}" type="presOf" srcId="{0C1538BC-179D-4440-AA34-0CC1D45DDE05}" destId="{EA6D4B5B-0747-4D53-8325-BC046E0F2EC3}" srcOrd="0" destOrd="0" presId="urn:microsoft.com/office/officeart/2005/8/layout/vList5"/>
    <dgm:cxn modelId="{7F9FED16-4018-43F1-90DD-A15738B02473}" type="presOf" srcId="{E4B5BDDC-07F8-42C4-B714-2A4C5BB84747}" destId="{BB8B20BC-04D1-486F-BAB8-D89F6FA5BB96}" srcOrd="0" destOrd="2" presId="urn:microsoft.com/office/officeart/2005/8/layout/vList5"/>
    <dgm:cxn modelId="{1E04AD1C-52DA-4E18-BA8D-2081183F9283}" srcId="{0C1538BC-179D-4440-AA34-0CC1D45DDE05}" destId="{E4B5BDDC-07F8-42C4-B714-2A4C5BB84747}" srcOrd="2" destOrd="0" parTransId="{9260488C-8684-42CF-BD40-F245B423CDD9}" sibTransId="{2C8786B9-47F2-4054-A65F-028E3844EC6D}"/>
    <dgm:cxn modelId="{C36E1C22-A28D-4BFD-88FA-F0B27CF362F0}" type="presOf" srcId="{F5647371-2560-4B36-83D0-3F12744165C8}" destId="{BB8B20BC-04D1-486F-BAB8-D89F6FA5BB96}" srcOrd="0" destOrd="0" presId="urn:microsoft.com/office/officeart/2005/8/layout/vList5"/>
    <dgm:cxn modelId="{F1003B24-A485-4FA0-B2D7-05AE2C02F781}" srcId="{B56CB0F1-8F8E-4023-9E5F-F4224BBA777C}" destId="{0C1538BC-179D-4440-AA34-0CC1D45DDE05}" srcOrd="0" destOrd="0" parTransId="{D120DFB9-2845-4D30-AD12-C94323EFFF09}" sibTransId="{4D866CE0-9EA7-48BF-9CFC-B3CC174E3E1D}"/>
    <dgm:cxn modelId="{8FE43583-C1B2-4C7E-993C-C09458F56D40}" srcId="{0C1538BC-179D-4440-AA34-0CC1D45DDE05}" destId="{7ADCFC38-EAF8-4958-BC7C-70E58065E8E7}" srcOrd="3" destOrd="0" parTransId="{CDE3029F-E16E-4366-9450-54319C14BDB2}" sibTransId="{83B92F7B-2539-4A7E-BDDD-FE4773591F13}"/>
    <dgm:cxn modelId="{8FBD9583-5237-4035-86C8-5B12FE6965E0}" type="presOf" srcId="{A4DED1C9-DBE8-4B0E-852E-EC26C24BD750}" destId="{BB8B20BC-04D1-486F-BAB8-D89F6FA5BB96}" srcOrd="0" destOrd="1" presId="urn:microsoft.com/office/officeart/2005/8/layout/vList5"/>
    <dgm:cxn modelId="{E252EFC9-5C90-4ADD-9B8B-8096013760A7}" srcId="{0C1538BC-179D-4440-AA34-0CC1D45DDE05}" destId="{A4DED1C9-DBE8-4B0E-852E-EC26C24BD750}" srcOrd="1" destOrd="0" parTransId="{F8655E04-0831-4A0D-924D-BC8F713BD8BD}" sibTransId="{2397461F-AD15-4367-A918-711359EDADFF}"/>
    <dgm:cxn modelId="{0B405BCC-B3EB-4803-9667-BE551B6C17D1}" srcId="{0C1538BC-179D-4440-AA34-0CC1D45DDE05}" destId="{F5647371-2560-4B36-83D0-3F12744165C8}" srcOrd="0" destOrd="0" parTransId="{CAE20FD4-FC27-4EBC-93C0-6E2DE93FA72B}" sibTransId="{6A29ACC3-F8D1-4AE3-BE0B-F7C4E8172816}"/>
    <dgm:cxn modelId="{17A96BE7-AD22-4607-B58A-3F934AB54CD1}" type="presOf" srcId="{B56CB0F1-8F8E-4023-9E5F-F4224BBA777C}" destId="{05F35A3C-3F38-46C4-A6BE-338E6D481CFE}" srcOrd="0" destOrd="0" presId="urn:microsoft.com/office/officeart/2005/8/layout/vList5"/>
    <dgm:cxn modelId="{D2953A0B-9967-47DB-BE6C-640BD7134C76}" type="presParOf" srcId="{05F35A3C-3F38-46C4-A6BE-338E6D481CFE}" destId="{413C9DA7-E49F-4F50-9359-BF3F6FF954C4}" srcOrd="0" destOrd="0" presId="urn:microsoft.com/office/officeart/2005/8/layout/vList5"/>
    <dgm:cxn modelId="{EAB4ACEE-F45A-420E-AA67-A7044706B24E}" type="presParOf" srcId="{413C9DA7-E49F-4F50-9359-BF3F6FF954C4}" destId="{EA6D4B5B-0747-4D53-8325-BC046E0F2EC3}" srcOrd="0" destOrd="0" presId="urn:microsoft.com/office/officeart/2005/8/layout/vList5"/>
    <dgm:cxn modelId="{82F525D1-3835-432D-9B05-A4C6AF2E475D}" type="presParOf" srcId="{413C9DA7-E49F-4F50-9359-BF3F6FF954C4}" destId="{BB8B20BC-04D1-486F-BAB8-D89F6FA5BB96}"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56CB0F1-8F8E-4023-9E5F-F4224BBA777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5134C69E-B97C-4CEF-A985-AE99936F8972}">
      <dgm:prSet phldrT="[Texte]" phldr="0"/>
      <dgm:spPr/>
      <dgm:t>
        <a:bodyPr/>
        <a:lstStyle/>
        <a:p>
          <a:r>
            <a:rPr lang="fr-BE" dirty="0"/>
            <a:t>Urbanisme</a:t>
          </a:r>
          <a:endParaRPr lang="fr-FR" dirty="0"/>
        </a:p>
      </dgm:t>
    </dgm:pt>
    <dgm:pt modelId="{E0C0839C-77C2-4597-8EC9-EBECD8810CBD}" type="parTrans" cxnId="{305E5AD7-8B2A-4D6A-A534-004AA9C4D442}">
      <dgm:prSet/>
      <dgm:spPr/>
      <dgm:t>
        <a:bodyPr/>
        <a:lstStyle/>
        <a:p>
          <a:endParaRPr lang="fr-FR"/>
        </a:p>
      </dgm:t>
    </dgm:pt>
    <dgm:pt modelId="{E3D685D6-467A-439F-BDE2-D8759837D1B7}" type="sibTrans" cxnId="{305E5AD7-8B2A-4D6A-A534-004AA9C4D442}">
      <dgm:prSet/>
      <dgm:spPr/>
      <dgm:t>
        <a:bodyPr/>
        <a:lstStyle/>
        <a:p>
          <a:endParaRPr lang="fr-FR"/>
        </a:p>
      </dgm:t>
    </dgm:pt>
    <dgm:pt modelId="{896430D7-CA3A-4E79-94A5-850F0170388B}">
      <dgm:prSet phldrT="[Texte]"/>
      <dgm:spPr/>
      <dgm:t>
        <a:bodyPr/>
        <a:lstStyle/>
        <a:p>
          <a:endParaRPr lang="fr-FR" dirty="0"/>
        </a:p>
      </dgm:t>
    </dgm:pt>
    <dgm:pt modelId="{8D5B1606-D165-44F6-BAB2-CFC2C07BD11F}" type="parTrans" cxnId="{C13A446C-57E6-4CCF-877C-99E7C9217914}">
      <dgm:prSet/>
      <dgm:spPr/>
      <dgm:t>
        <a:bodyPr/>
        <a:lstStyle/>
        <a:p>
          <a:endParaRPr lang="fr-FR"/>
        </a:p>
      </dgm:t>
    </dgm:pt>
    <dgm:pt modelId="{4D7E136D-B3AA-4FA0-815A-70981E1E31B0}" type="sibTrans" cxnId="{C13A446C-57E6-4CCF-877C-99E7C9217914}">
      <dgm:prSet/>
      <dgm:spPr/>
      <dgm:t>
        <a:bodyPr/>
        <a:lstStyle/>
        <a:p>
          <a:endParaRPr lang="fr-FR"/>
        </a:p>
      </dgm:t>
    </dgm:pt>
    <dgm:pt modelId="{E05257AB-BC60-4206-8B07-12AEAB7A6E41}">
      <dgm:prSet phldrT="[Texte]" phldr="0"/>
      <dgm:spPr/>
      <dgm:t>
        <a:bodyPr/>
        <a:lstStyle/>
        <a:p>
          <a:r>
            <a:rPr lang="fr-BE" dirty="0"/>
            <a:t>Aménagement du territoire</a:t>
          </a:r>
          <a:endParaRPr lang="fr-FR" dirty="0"/>
        </a:p>
      </dgm:t>
    </dgm:pt>
    <dgm:pt modelId="{1618562B-8DF9-467E-9593-C159152373FF}" type="parTrans" cxnId="{8BBB7618-D417-41BA-AC96-60A9F7129F18}">
      <dgm:prSet/>
      <dgm:spPr/>
      <dgm:t>
        <a:bodyPr/>
        <a:lstStyle/>
        <a:p>
          <a:endParaRPr lang="fr-FR"/>
        </a:p>
      </dgm:t>
    </dgm:pt>
    <dgm:pt modelId="{AD3C65F7-2DCB-4742-B6A3-E1531F2DE5FE}" type="sibTrans" cxnId="{8BBB7618-D417-41BA-AC96-60A9F7129F18}">
      <dgm:prSet/>
      <dgm:spPr/>
      <dgm:t>
        <a:bodyPr/>
        <a:lstStyle/>
        <a:p>
          <a:endParaRPr lang="fr-FR"/>
        </a:p>
      </dgm:t>
    </dgm:pt>
    <dgm:pt modelId="{349F673D-1087-4065-8B10-7F6534FD82B0}">
      <dgm:prSet phldrT="[Texte]"/>
      <dgm:spPr/>
      <dgm:t>
        <a:bodyPr/>
        <a:lstStyle/>
        <a:p>
          <a:endParaRPr lang="fr-FR" dirty="0"/>
        </a:p>
      </dgm:t>
    </dgm:pt>
    <dgm:pt modelId="{3C319FF8-9915-4549-838F-60997F717A09}" type="parTrans" cxnId="{BF4452F4-4B5C-49BD-A3BA-CC21CB50A92C}">
      <dgm:prSet/>
      <dgm:spPr/>
      <dgm:t>
        <a:bodyPr/>
        <a:lstStyle/>
        <a:p>
          <a:endParaRPr lang="fr-FR"/>
        </a:p>
      </dgm:t>
    </dgm:pt>
    <dgm:pt modelId="{09C75627-80E2-48C8-9C5C-3D4334028600}" type="sibTrans" cxnId="{BF4452F4-4B5C-49BD-A3BA-CC21CB50A92C}">
      <dgm:prSet/>
      <dgm:spPr/>
      <dgm:t>
        <a:bodyPr/>
        <a:lstStyle/>
        <a:p>
          <a:endParaRPr lang="fr-FR"/>
        </a:p>
      </dgm:t>
    </dgm:pt>
    <dgm:pt modelId="{B9CC64FB-C551-4334-9148-C09E0B3809B5}">
      <dgm:prSet/>
      <dgm:spPr/>
      <dgm:t>
        <a:bodyPr/>
        <a:lstStyle/>
        <a:p>
          <a:endParaRPr lang="fr-FR" dirty="0"/>
        </a:p>
      </dgm:t>
    </dgm:pt>
    <dgm:pt modelId="{745D17A3-C127-4C91-AF8D-C8A439F85C58}" type="parTrans" cxnId="{36243E23-7287-4EC6-9CB6-BD345AB08522}">
      <dgm:prSet/>
      <dgm:spPr/>
      <dgm:t>
        <a:bodyPr/>
        <a:lstStyle/>
        <a:p>
          <a:endParaRPr lang="fr-FR"/>
        </a:p>
      </dgm:t>
    </dgm:pt>
    <dgm:pt modelId="{B37F0BDE-DF1F-45B7-927E-FFFE309B50B4}" type="sibTrans" cxnId="{36243E23-7287-4EC6-9CB6-BD345AB08522}">
      <dgm:prSet/>
      <dgm:spPr/>
      <dgm:t>
        <a:bodyPr/>
        <a:lstStyle/>
        <a:p>
          <a:endParaRPr lang="fr-FR"/>
        </a:p>
      </dgm:t>
    </dgm:pt>
    <dgm:pt modelId="{7BE4C40D-B494-4EF5-A178-9A80D1EB02E4}">
      <dgm:prSet/>
      <dgm:spPr/>
      <dgm:t>
        <a:bodyPr/>
        <a:lstStyle/>
        <a:p>
          <a:r>
            <a:rPr lang="fr-FR" dirty="0"/>
            <a:t>Développer des outils et des procédures afin de répondre aux besoins du service urbanisme.</a:t>
          </a:r>
        </a:p>
      </dgm:t>
    </dgm:pt>
    <dgm:pt modelId="{E4EE218F-00D1-444A-85A4-5AA070C5864C}" type="parTrans" cxnId="{4917DD45-3DD6-4851-BAB2-4CE84DE52979}">
      <dgm:prSet/>
      <dgm:spPr/>
      <dgm:t>
        <a:bodyPr/>
        <a:lstStyle/>
        <a:p>
          <a:endParaRPr lang="fr-FR"/>
        </a:p>
      </dgm:t>
    </dgm:pt>
    <dgm:pt modelId="{C1077A2E-5DB8-4BC9-B1CD-D139E953EB6B}" type="sibTrans" cxnId="{4917DD45-3DD6-4851-BAB2-4CE84DE52979}">
      <dgm:prSet/>
      <dgm:spPr/>
      <dgm:t>
        <a:bodyPr/>
        <a:lstStyle/>
        <a:p>
          <a:endParaRPr lang="fr-FR"/>
        </a:p>
      </dgm:t>
    </dgm:pt>
    <dgm:pt modelId="{61C4EF21-9C87-4A82-8885-3C349F6DED5B}">
      <dgm:prSet/>
      <dgm:spPr/>
      <dgm:t>
        <a:bodyPr/>
        <a:lstStyle/>
        <a:p>
          <a:endParaRPr lang="fr-FR" dirty="0"/>
        </a:p>
      </dgm:t>
    </dgm:pt>
    <dgm:pt modelId="{E4024C9E-93AC-469C-BE2D-07B374A063DF}" type="parTrans" cxnId="{69E90374-3BB0-42A0-BFE3-1CDD93102221}">
      <dgm:prSet/>
      <dgm:spPr/>
      <dgm:t>
        <a:bodyPr/>
        <a:lstStyle/>
        <a:p>
          <a:endParaRPr lang="fr-FR"/>
        </a:p>
      </dgm:t>
    </dgm:pt>
    <dgm:pt modelId="{864E0C05-7964-44C1-B82E-D3D8CCD54437}" type="sibTrans" cxnId="{69E90374-3BB0-42A0-BFE3-1CDD93102221}">
      <dgm:prSet/>
      <dgm:spPr/>
      <dgm:t>
        <a:bodyPr/>
        <a:lstStyle/>
        <a:p>
          <a:endParaRPr lang="fr-FR"/>
        </a:p>
      </dgm:t>
    </dgm:pt>
    <dgm:pt modelId="{DE1F4A9B-5D69-42AD-9C2D-407F09CADE45}">
      <dgm:prSet/>
      <dgm:spPr/>
      <dgm:t>
        <a:bodyPr/>
        <a:lstStyle/>
        <a:p>
          <a:r>
            <a:rPr lang="fr-FR" dirty="0"/>
            <a:t>Développer des projets ayant pour objectif le développement rural.</a:t>
          </a:r>
        </a:p>
      </dgm:t>
    </dgm:pt>
    <dgm:pt modelId="{79C87523-5210-467C-BF37-164E106099E2}" type="parTrans" cxnId="{CB7DBA13-A92D-4757-9D44-AE2CAEFD75FA}">
      <dgm:prSet/>
      <dgm:spPr/>
      <dgm:t>
        <a:bodyPr/>
        <a:lstStyle/>
        <a:p>
          <a:endParaRPr lang="fr-FR"/>
        </a:p>
      </dgm:t>
    </dgm:pt>
    <dgm:pt modelId="{3DD5ED8A-9F03-47A5-8026-CE8569BBA8AA}" type="sibTrans" cxnId="{CB7DBA13-A92D-4757-9D44-AE2CAEFD75FA}">
      <dgm:prSet/>
      <dgm:spPr/>
      <dgm:t>
        <a:bodyPr/>
        <a:lstStyle/>
        <a:p>
          <a:endParaRPr lang="fr-FR"/>
        </a:p>
      </dgm:t>
    </dgm:pt>
    <dgm:pt modelId="{05F35A3C-3F38-46C4-A6BE-338E6D481CFE}" type="pres">
      <dgm:prSet presAssocID="{B56CB0F1-8F8E-4023-9E5F-F4224BBA777C}" presName="Name0" presStyleCnt="0">
        <dgm:presLayoutVars>
          <dgm:dir/>
          <dgm:animLvl val="lvl"/>
          <dgm:resizeHandles val="exact"/>
        </dgm:presLayoutVars>
      </dgm:prSet>
      <dgm:spPr/>
    </dgm:pt>
    <dgm:pt modelId="{7C26CF3F-6861-4020-9E81-D5B5F4393DC8}" type="pres">
      <dgm:prSet presAssocID="{5134C69E-B97C-4CEF-A985-AE99936F8972}" presName="linNode" presStyleCnt="0"/>
      <dgm:spPr/>
    </dgm:pt>
    <dgm:pt modelId="{784ED31C-31FA-46C2-9B46-F3FAFEA0DC82}" type="pres">
      <dgm:prSet presAssocID="{5134C69E-B97C-4CEF-A985-AE99936F8972}" presName="parentText" presStyleLbl="node1" presStyleIdx="0" presStyleCnt="2">
        <dgm:presLayoutVars>
          <dgm:chMax val="1"/>
          <dgm:bulletEnabled val="1"/>
        </dgm:presLayoutVars>
      </dgm:prSet>
      <dgm:spPr/>
    </dgm:pt>
    <dgm:pt modelId="{66F86797-374D-40E0-9C6D-063835B7E948}" type="pres">
      <dgm:prSet presAssocID="{5134C69E-B97C-4CEF-A985-AE99936F8972}" presName="descendantText" presStyleLbl="alignAccFollowNode1" presStyleIdx="0" presStyleCnt="2">
        <dgm:presLayoutVars>
          <dgm:bulletEnabled val="1"/>
        </dgm:presLayoutVars>
      </dgm:prSet>
      <dgm:spPr/>
    </dgm:pt>
    <dgm:pt modelId="{826F4FFA-C179-4ACE-9246-173478095F9A}" type="pres">
      <dgm:prSet presAssocID="{E3D685D6-467A-439F-BDE2-D8759837D1B7}" presName="sp" presStyleCnt="0"/>
      <dgm:spPr/>
    </dgm:pt>
    <dgm:pt modelId="{93FA31E1-207B-41A7-92F3-13528BA2E2F8}" type="pres">
      <dgm:prSet presAssocID="{E05257AB-BC60-4206-8B07-12AEAB7A6E41}" presName="linNode" presStyleCnt="0"/>
      <dgm:spPr/>
    </dgm:pt>
    <dgm:pt modelId="{BAC24317-9D36-4F40-A136-28EE0E109ADA}" type="pres">
      <dgm:prSet presAssocID="{E05257AB-BC60-4206-8B07-12AEAB7A6E41}" presName="parentText" presStyleLbl="node1" presStyleIdx="1" presStyleCnt="2">
        <dgm:presLayoutVars>
          <dgm:chMax val="1"/>
          <dgm:bulletEnabled val="1"/>
        </dgm:presLayoutVars>
      </dgm:prSet>
      <dgm:spPr/>
    </dgm:pt>
    <dgm:pt modelId="{1DF80F21-D6E2-4DFE-9192-AE4E841A6338}" type="pres">
      <dgm:prSet presAssocID="{E05257AB-BC60-4206-8B07-12AEAB7A6E41}" presName="descendantText" presStyleLbl="alignAccFollowNode1" presStyleIdx="1" presStyleCnt="2">
        <dgm:presLayoutVars>
          <dgm:bulletEnabled val="1"/>
        </dgm:presLayoutVars>
      </dgm:prSet>
      <dgm:spPr/>
    </dgm:pt>
  </dgm:ptLst>
  <dgm:cxnLst>
    <dgm:cxn modelId="{CB7DBA13-A92D-4757-9D44-AE2CAEFD75FA}" srcId="{E05257AB-BC60-4206-8B07-12AEAB7A6E41}" destId="{DE1F4A9B-5D69-42AD-9C2D-407F09CADE45}" srcOrd="1" destOrd="0" parTransId="{79C87523-5210-467C-BF37-164E106099E2}" sibTransId="{3DD5ED8A-9F03-47A5-8026-CE8569BBA8AA}"/>
    <dgm:cxn modelId="{33231014-633E-40EC-B4D3-FEAE23310739}" type="presOf" srcId="{349F673D-1087-4065-8B10-7F6534FD82B0}" destId="{1DF80F21-D6E2-4DFE-9192-AE4E841A6338}" srcOrd="0" destOrd="0" presId="urn:microsoft.com/office/officeart/2005/8/layout/vList5"/>
    <dgm:cxn modelId="{FA38DD14-CF22-4844-91FF-F73515042513}" type="presOf" srcId="{896430D7-CA3A-4E79-94A5-850F0170388B}" destId="{66F86797-374D-40E0-9C6D-063835B7E948}" srcOrd="0" destOrd="0" presId="urn:microsoft.com/office/officeart/2005/8/layout/vList5"/>
    <dgm:cxn modelId="{8BBB7618-D417-41BA-AC96-60A9F7129F18}" srcId="{B56CB0F1-8F8E-4023-9E5F-F4224BBA777C}" destId="{E05257AB-BC60-4206-8B07-12AEAB7A6E41}" srcOrd="1" destOrd="0" parTransId="{1618562B-8DF9-467E-9593-C159152373FF}" sibTransId="{AD3C65F7-2DCB-4742-B6A3-E1531F2DE5FE}"/>
    <dgm:cxn modelId="{36243E23-7287-4EC6-9CB6-BD345AB08522}" srcId="{E05257AB-BC60-4206-8B07-12AEAB7A6E41}" destId="{B9CC64FB-C551-4334-9148-C09E0B3809B5}" srcOrd="2" destOrd="0" parTransId="{745D17A3-C127-4C91-AF8D-C8A439F85C58}" sibTransId="{B37F0BDE-DF1F-45B7-927E-FFFE309B50B4}"/>
    <dgm:cxn modelId="{AB4AE760-C3A1-4C19-9DC6-EB54EC99E97F}" type="presOf" srcId="{B9CC64FB-C551-4334-9148-C09E0B3809B5}" destId="{1DF80F21-D6E2-4DFE-9192-AE4E841A6338}" srcOrd="0" destOrd="2" presId="urn:microsoft.com/office/officeart/2005/8/layout/vList5"/>
    <dgm:cxn modelId="{4917DD45-3DD6-4851-BAB2-4CE84DE52979}" srcId="{5134C69E-B97C-4CEF-A985-AE99936F8972}" destId="{7BE4C40D-B494-4EF5-A178-9A80D1EB02E4}" srcOrd="1" destOrd="0" parTransId="{E4EE218F-00D1-444A-85A4-5AA070C5864C}" sibTransId="{C1077A2E-5DB8-4BC9-B1CD-D139E953EB6B}"/>
    <dgm:cxn modelId="{C13A446C-57E6-4CCF-877C-99E7C9217914}" srcId="{5134C69E-B97C-4CEF-A985-AE99936F8972}" destId="{896430D7-CA3A-4E79-94A5-850F0170388B}" srcOrd="0" destOrd="0" parTransId="{8D5B1606-D165-44F6-BAB2-CFC2C07BD11F}" sibTransId="{4D7E136D-B3AA-4FA0-815A-70981E1E31B0}"/>
    <dgm:cxn modelId="{9F857850-4E7E-4941-B0B3-F87517254BEB}" type="presOf" srcId="{E05257AB-BC60-4206-8B07-12AEAB7A6E41}" destId="{BAC24317-9D36-4F40-A136-28EE0E109ADA}" srcOrd="0" destOrd="0" presId="urn:microsoft.com/office/officeart/2005/8/layout/vList5"/>
    <dgm:cxn modelId="{69E90374-3BB0-42A0-BFE3-1CDD93102221}" srcId="{5134C69E-B97C-4CEF-A985-AE99936F8972}" destId="{61C4EF21-9C87-4A82-8885-3C349F6DED5B}" srcOrd="2" destOrd="0" parTransId="{E4024C9E-93AC-469C-BE2D-07B374A063DF}" sibTransId="{864E0C05-7964-44C1-B82E-D3D8CCD54437}"/>
    <dgm:cxn modelId="{BA50588F-6B7F-405A-BC8C-9295FFCF7969}" type="presOf" srcId="{7BE4C40D-B494-4EF5-A178-9A80D1EB02E4}" destId="{66F86797-374D-40E0-9C6D-063835B7E948}" srcOrd="0" destOrd="1" presId="urn:microsoft.com/office/officeart/2005/8/layout/vList5"/>
    <dgm:cxn modelId="{0B9A269D-CAF9-4035-A408-AC2CF7640BE9}" type="presOf" srcId="{61C4EF21-9C87-4A82-8885-3C349F6DED5B}" destId="{66F86797-374D-40E0-9C6D-063835B7E948}" srcOrd="0" destOrd="2" presId="urn:microsoft.com/office/officeart/2005/8/layout/vList5"/>
    <dgm:cxn modelId="{785F00D5-7CEB-4A00-8E48-FD08128092ED}" type="presOf" srcId="{5134C69E-B97C-4CEF-A985-AE99936F8972}" destId="{784ED31C-31FA-46C2-9B46-F3FAFEA0DC82}" srcOrd="0" destOrd="0" presId="urn:microsoft.com/office/officeart/2005/8/layout/vList5"/>
    <dgm:cxn modelId="{305E5AD7-8B2A-4D6A-A534-004AA9C4D442}" srcId="{B56CB0F1-8F8E-4023-9E5F-F4224BBA777C}" destId="{5134C69E-B97C-4CEF-A985-AE99936F8972}" srcOrd="0" destOrd="0" parTransId="{E0C0839C-77C2-4597-8EC9-EBECD8810CBD}" sibTransId="{E3D685D6-467A-439F-BDE2-D8759837D1B7}"/>
    <dgm:cxn modelId="{3B86F9DA-3DC2-4295-8FC7-72E4D698A62B}" type="presOf" srcId="{DE1F4A9B-5D69-42AD-9C2D-407F09CADE45}" destId="{1DF80F21-D6E2-4DFE-9192-AE4E841A6338}" srcOrd="0" destOrd="1" presId="urn:microsoft.com/office/officeart/2005/8/layout/vList5"/>
    <dgm:cxn modelId="{17A96BE7-AD22-4607-B58A-3F934AB54CD1}" type="presOf" srcId="{B56CB0F1-8F8E-4023-9E5F-F4224BBA777C}" destId="{05F35A3C-3F38-46C4-A6BE-338E6D481CFE}" srcOrd="0" destOrd="0" presId="urn:microsoft.com/office/officeart/2005/8/layout/vList5"/>
    <dgm:cxn modelId="{BF4452F4-4B5C-49BD-A3BA-CC21CB50A92C}" srcId="{E05257AB-BC60-4206-8B07-12AEAB7A6E41}" destId="{349F673D-1087-4065-8B10-7F6534FD82B0}" srcOrd="0" destOrd="0" parTransId="{3C319FF8-9915-4549-838F-60997F717A09}" sibTransId="{09C75627-80E2-48C8-9C5C-3D4334028600}"/>
    <dgm:cxn modelId="{1D0A1A84-D6BE-4C13-854B-33F9B6C08A9C}" type="presParOf" srcId="{05F35A3C-3F38-46C4-A6BE-338E6D481CFE}" destId="{7C26CF3F-6861-4020-9E81-D5B5F4393DC8}" srcOrd="0" destOrd="0" presId="urn:microsoft.com/office/officeart/2005/8/layout/vList5"/>
    <dgm:cxn modelId="{6647F980-970F-4895-8BCA-273B24D0FEAD}" type="presParOf" srcId="{7C26CF3F-6861-4020-9E81-D5B5F4393DC8}" destId="{784ED31C-31FA-46C2-9B46-F3FAFEA0DC82}" srcOrd="0" destOrd="0" presId="urn:microsoft.com/office/officeart/2005/8/layout/vList5"/>
    <dgm:cxn modelId="{C19DC667-B61D-4E63-8F51-1E099347B757}" type="presParOf" srcId="{7C26CF3F-6861-4020-9E81-D5B5F4393DC8}" destId="{66F86797-374D-40E0-9C6D-063835B7E948}" srcOrd="1" destOrd="0" presId="urn:microsoft.com/office/officeart/2005/8/layout/vList5"/>
    <dgm:cxn modelId="{0E7ADCDA-59FD-47EE-A405-C085C4F18E9B}" type="presParOf" srcId="{05F35A3C-3F38-46C4-A6BE-338E6D481CFE}" destId="{826F4FFA-C179-4ACE-9246-173478095F9A}" srcOrd="1" destOrd="0" presId="urn:microsoft.com/office/officeart/2005/8/layout/vList5"/>
    <dgm:cxn modelId="{F13D22A5-A1AD-4611-B516-4353DBE1983C}" type="presParOf" srcId="{05F35A3C-3F38-46C4-A6BE-338E6D481CFE}" destId="{93FA31E1-207B-41A7-92F3-13528BA2E2F8}" srcOrd="2" destOrd="0" presId="urn:microsoft.com/office/officeart/2005/8/layout/vList5"/>
    <dgm:cxn modelId="{DF5A002B-9883-447E-A05E-AB1AA929C5DB}" type="presParOf" srcId="{93FA31E1-207B-41A7-92F3-13528BA2E2F8}" destId="{BAC24317-9D36-4F40-A136-28EE0E109ADA}" srcOrd="0" destOrd="0" presId="urn:microsoft.com/office/officeart/2005/8/layout/vList5"/>
    <dgm:cxn modelId="{0A47DEBA-384E-44DA-AADD-0CE96D1B0582}" type="presParOf" srcId="{93FA31E1-207B-41A7-92F3-13528BA2E2F8}" destId="{1DF80F21-D6E2-4DFE-9192-AE4E841A633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56CB0F1-8F8E-4023-9E5F-F4224BBA777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0C1538BC-179D-4440-AA34-0CC1D45DDE05}">
      <dgm:prSet phldrT="[Texte]" phldr="0"/>
      <dgm:spPr/>
      <dgm:t>
        <a:bodyPr/>
        <a:lstStyle/>
        <a:p>
          <a:r>
            <a:rPr lang="fr-BE" dirty="0"/>
            <a:t>Environnement</a:t>
          </a:r>
          <a:endParaRPr lang="fr-FR" dirty="0"/>
        </a:p>
      </dgm:t>
    </dgm:pt>
    <dgm:pt modelId="{D120DFB9-2845-4D30-AD12-C94323EFFF09}" type="parTrans" cxnId="{F1003B24-A485-4FA0-B2D7-05AE2C02F781}">
      <dgm:prSet/>
      <dgm:spPr/>
      <dgm:t>
        <a:bodyPr/>
        <a:lstStyle/>
        <a:p>
          <a:endParaRPr lang="fr-FR"/>
        </a:p>
      </dgm:t>
    </dgm:pt>
    <dgm:pt modelId="{4D866CE0-9EA7-48BF-9CFC-B3CC174E3E1D}" type="sibTrans" cxnId="{F1003B24-A485-4FA0-B2D7-05AE2C02F781}">
      <dgm:prSet/>
      <dgm:spPr/>
      <dgm:t>
        <a:bodyPr/>
        <a:lstStyle/>
        <a:p>
          <a:endParaRPr lang="fr-FR"/>
        </a:p>
      </dgm:t>
    </dgm:pt>
    <dgm:pt modelId="{F5647371-2560-4B36-83D0-3F12744165C8}">
      <dgm:prSet phldrT="[Texte]"/>
      <dgm:spPr/>
      <dgm:t>
        <a:bodyPr/>
        <a:lstStyle/>
        <a:p>
          <a:pPr algn="l"/>
          <a:endParaRPr lang="fr-FR" dirty="0"/>
        </a:p>
      </dgm:t>
    </dgm:pt>
    <dgm:pt modelId="{CAE20FD4-FC27-4EBC-93C0-6E2DE93FA72B}" type="parTrans" cxnId="{0B405BCC-B3EB-4803-9667-BE551B6C17D1}">
      <dgm:prSet/>
      <dgm:spPr/>
      <dgm:t>
        <a:bodyPr/>
        <a:lstStyle/>
        <a:p>
          <a:endParaRPr lang="fr-FR"/>
        </a:p>
      </dgm:t>
    </dgm:pt>
    <dgm:pt modelId="{6A29ACC3-F8D1-4AE3-BE0B-F7C4E8172816}" type="sibTrans" cxnId="{0B405BCC-B3EB-4803-9667-BE551B6C17D1}">
      <dgm:prSet/>
      <dgm:spPr/>
      <dgm:t>
        <a:bodyPr/>
        <a:lstStyle/>
        <a:p>
          <a:endParaRPr lang="fr-FR"/>
        </a:p>
      </dgm:t>
    </dgm:pt>
    <dgm:pt modelId="{0EA757DF-22B3-45B0-B1B2-3AAB4EF0322B}">
      <dgm:prSet/>
      <dgm:spPr/>
      <dgm:t>
        <a:bodyPr/>
        <a:lstStyle/>
        <a:p>
          <a:pPr algn="l"/>
          <a:r>
            <a:rPr lang="fr-FR" dirty="0"/>
            <a:t>Créer, protéger et régénérer la biodiversité tout en réintroduisant la nature et le vivant dans nos espaces de vie.</a:t>
          </a:r>
        </a:p>
      </dgm:t>
    </dgm:pt>
    <dgm:pt modelId="{5F0EBE79-94C0-40FD-9B0E-A011A04112F2}" type="parTrans" cxnId="{FE8826EE-FC54-4F56-BE4F-5E7BC892E432}">
      <dgm:prSet/>
      <dgm:spPr/>
      <dgm:t>
        <a:bodyPr/>
        <a:lstStyle/>
        <a:p>
          <a:endParaRPr lang="fr-FR"/>
        </a:p>
      </dgm:t>
    </dgm:pt>
    <dgm:pt modelId="{8EA79746-3ACF-43E2-A6E3-94112C6FE061}" type="sibTrans" cxnId="{FE8826EE-FC54-4F56-BE4F-5E7BC892E432}">
      <dgm:prSet/>
      <dgm:spPr/>
      <dgm:t>
        <a:bodyPr/>
        <a:lstStyle/>
        <a:p>
          <a:endParaRPr lang="fr-FR"/>
        </a:p>
      </dgm:t>
    </dgm:pt>
    <dgm:pt modelId="{BC8A39C0-08A4-4A63-AA03-F36E28D8064E}">
      <dgm:prSet/>
      <dgm:spPr/>
      <dgm:t>
        <a:bodyPr/>
        <a:lstStyle/>
        <a:p>
          <a:pPr algn="l"/>
          <a:r>
            <a:rPr lang="fr-FR" dirty="0"/>
            <a:t>Développer des projets d'aménagement du territoire, de gouvernance territoriale et de sensibilisation, et d'acculturation des habitants face au réchauffement climatique.</a:t>
          </a:r>
        </a:p>
      </dgm:t>
    </dgm:pt>
    <dgm:pt modelId="{1976FB77-3B86-4708-BA7C-696B76E6A2DB}" type="parTrans" cxnId="{8BC3FD93-B387-4A36-810D-02E9B816DB9A}">
      <dgm:prSet/>
      <dgm:spPr/>
      <dgm:t>
        <a:bodyPr/>
        <a:lstStyle/>
        <a:p>
          <a:endParaRPr lang="fr-FR"/>
        </a:p>
      </dgm:t>
    </dgm:pt>
    <dgm:pt modelId="{067ABA4A-6A69-4D21-8239-2F57E1CEDAE1}" type="sibTrans" cxnId="{8BC3FD93-B387-4A36-810D-02E9B816DB9A}">
      <dgm:prSet/>
      <dgm:spPr/>
      <dgm:t>
        <a:bodyPr/>
        <a:lstStyle/>
        <a:p>
          <a:endParaRPr lang="fr-FR"/>
        </a:p>
      </dgm:t>
    </dgm:pt>
    <dgm:pt modelId="{9A97C9D7-10D4-4309-B9CD-EEB258552546}">
      <dgm:prSet/>
      <dgm:spPr/>
      <dgm:t>
        <a:bodyPr/>
        <a:lstStyle/>
        <a:p>
          <a:pPr algn="l"/>
          <a:r>
            <a:rPr lang="fr-FR" dirty="0"/>
            <a:t> Mettre en œuvre des actions sur le territoire en faveur de la politique 0 déchet en informant et en acculturant les citoyens et les services internes de la commune.</a:t>
          </a:r>
        </a:p>
      </dgm:t>
    </dgm:pt>
    <dgm:pt modelId="{0A79C9EA-A84A-4B29-856B-E4001BE96032}" type="parTrans" cxnId="{A4E6D74A-88DA-4B46-8836-D0613F93BDA7}">
      <dgm:prSet/>
      <dgm:spPr/>
      <dgm:t>
        <a:bodyPr/>
        <a:lstStyle/>
        <a:p>
          <a:endParaRPr lang="fr-FR"/>
        </a:p>
      </dgm:t>
    </dgm:pt>
    <dgm:pt modelId="{EB6CF8B7-EE2F-4493-A16A-BCE92BEC4F95}" type="sibTrans" cxnId="{A4E6D74A-88DA-4B46-8836-D0613F93BDA7}">
      <dgm:prSet/>
      <dgm:spPr/>
      <dgm:t>
        <a:bodyPr/>
        <a:lstStyle/>
        <a:p>
          <a:endParaRPr lang="fr-FR"/>
        </a:p>
      </dgm:t>
    </dgm:pt>
    <dgm:pt modelId="{85561404-631D-4F7A-B866-2419969C1E7B}">
      <dgm:prSet/>
      <dgm:spPr/>
      <dgm:t>
        <a:bodyPr/>
        <a:lstStyle/>
        <a:p>
          <a:pPr algn="l"/>
          <a:r>
            <a:rPr lang="fr-FR" dirty="0"/>
            <a:t>Développer des projets qui favorisent l’implémentation d’une alimentation saine et durable.</a:t>
          </a:r>
        </a:p>
      </dgm:t>
    </dgm:pt>
    <dgm:pt modelId="{2288E916-818D-4783-9487-64660D1EA965}" type="parTrans" cxnId="{ACAABCF6-E4FA-4237-9192-973A812FE089}">
      <dgm:prSet/>
      <dgm:spPr/>
    </dgm:pt>
    <dgm:pt modelId="{2949B79B-391D-4674-9638-61DDFF1BE5A6}" type="sibTrans" cxnId="{ACAABCF6-E4FA-4237-9192-973A812FE089}">
      <dgm:prSet/>
      <dgm:spPr/>
    </dgm:pt>
    <dgm:pt modelId="{05F35A3C-3F38-46C4-A6BE-338E6D481CFE}" type="pres">
      <dgm:prSet presAssocID="{B56CB0F1-8F8E-4023-9E5F-F4224BBA777C}" presName="Name0" presStyleCnt="0">
        <dgm:presLayoutVars>
          <dgm:dir/>
          <dgm:animLvl val="lvl"/>
          <dgm:resizeHandles val="exact"/>
        </dgm:presLayoutVars>
      </dgm:prSet>
      <dgm:spPr/>
    </dgm:pt>
    <dgm:pt modelId="{413C9DA7-E49F-4F50-9359-BF3F6FF954C4}" type="pres">
      <dgm:prSet presAssocID="{0C1538BC-179D-4440-AA34-0CC1D45DDE05}" presName="linNode" presStyleCnt="0"/>
      <dgm:spPr/>
    </dgm:pt>
    <dgm:pt modelId="{EA6D4B5B-0747-4D53-8325-BC046E0F2EC3}" type="pres">
      <dgm:prSet presAssocID="{0C1538BC-179D-4440-AA34-0CC1D45DDE05}" presName="parentText" presStyleLbl="node1" presStyleIdx="0" presStyleCnt="1">
        <dgm:presLayoutVars>
          <dgm:chMax val="1"/>
          <dgm:bulletEnabled val="1"/>
        </dgm:presLayoutVars>
      </dgm:prSet>
      <dgm:spPr/>
    </dgm:pt>
    <dgm:pt modelId="{BB8B20BC-04D1-486F-BAB8-D89F6FA5BB96}" type="pres">
      <dgm:prSet presAssocID="{0C1538BC-179D-4440-AA34-0CC1D45DDE05}" presName="descendantText" presStyleLbl="alignAccFollowNode1" presStyleIdx="0" presStyleCnt="1">
        <dgm:presLayoutVars>
          <dgm:bulletEnabled val="1"/>
        </dgm:presLayoutVars>
      </dgm:prSet>
      <dgm:spPr/>
    </dgm:pt>
  </dgm:ptLst>
  <dgm:cxnLst>
    <dgm:cxn modelId="{D7B64E06-9C1D-490B-816A-75A3F5DA3777}" type="presOf" srcId="{0EA757DF-22B3-45B0-B1B2-3AAB4EF0322B}" destId="{BB8B20BC-04D1-486F-BAB8-D89F6FA5BB96}" srcOrd="0" destOrd="1" presId="urn:microsoft.com/office/officeart/2005/8/layout/vList5"/>
    <dgm:cxn modelId="{4840810C-0208-4349-89C7-29CC082219D8}" type="presOf" srcId="{0C1538BC-179D-4440-AA34-0CC1D45DDE05}" destId="{EA6D4B5B-0747-4D53-8325-BC046E0F2EC3}" srcOrd="0" destOrd="0" presId="urn:microsoft.com/office/officeart/2005/8/layout/vList5"/>
    <dgm:cxn modelId="{C36E1C22-A28D-4BFD-88FA-F0B27CF362F0}" type="presOf" srcId="{F5647371-2560-4B36-83D0-3F12744165C8}" destId="{BB8B20BC-04D1-486F-BAB8-D89F6FA5BB96}" srcOrd="0" destOrd="0" presId="urn:microsoft.com/office/officeart/2005/8/layout/vList5"/>
    <dgm:cxn modelId="{F1003B24-A485-4FA0-B2D7-05AE2C02F781}" srcId="{B56CB0F1-8F8E-4023-9E5F-F4224BBA777C}" destId="{0C1538BC-179D-4440-AA34-0CC1D45DDE05}" srcOrd="0" destOrd="0" parTransId="{D120DFB9-2845-4D30-AD12-C94323EFFF09}" sibTransId="{4D866CE0-9EA7-48BF-9CFC-B3CC174E3E1D}"/>
    <dgm:cxn modelId="{3D1C4543-D5E8-4045-947E-932A4F771FDB}" type="presOf" srcId="{BC8A39C0-08A4-4A63-AA03-F36E28D8064E}" destId="{BB8B20BC-04D1-486F-BAB8-D89F6FA5BB96}" srcOrd="0" destOrd="2" presId="urn:microsoft.com/office/officeart/2005/8/layout/vList5"/>
    <dgm:cxn modelId="{A4E6D74A-88DA-4B46-8836-D0613F93BDA7}" srcId="{0C1538BC-179D-4440-AA34-0CC1D45DDE05}" destId="{9A97C9D7-10D4-4309-B9CD-EEB258552546}" srcOrd="3" destOrd="0" parTransId="{0A79C9EA-A84A-4B29-856B-E4001BE96032}" sibTransId="{EB6CF8B7-EE2F-4493-A16A-BCE92BEC4F95}"/>
    <dgm:cxn modelId="{8A18C793-46B1-4739-8C42-2CCDB5E64FDE}" type="presOf" srcId="{85561404-631D-4F7A-B866-2419969C1E7B}" destId="{BB8B20BC-04D1-486F-BAB8-D89F6FA5BB96}" srcOrd="0" destOrd="4" presId="urn:microsoft.com/office/officeart/2005/8/layout/vList5"/>
    <dgm:cxn modelId="{8BC3FD93-B387-4A36-810D-02E9B816DB9A}" srcId="{0C1538BC-179D-4440-AA34-0CC1D45DDE05}" destId="{BC8A39C0-08A4-4A63-AA03-F36E28D8064E}" srcOrd="2" destOrd="0" parTransId="{1976FB77-3B86-4708-BA7C-696B76E6A2DB}" sibTransId="{067ABA4A-6A69-4D21-8239-2F57E1CEDAE1}"/>
    <dgm:cxn modelId="{0B405BCC-B3EB-4803-9667-BE551B6C17D1}" srcId="{0C1538BC-179D-4440-AA34-0CC1D45DDE05}" destId="{F5647371-2560-4B36-83D0-3F12744165C8}" srcOrd="0" destOrd="0" parTransId="{CAE20FD4-FC27-4EBC-93C0-6E2DE93FA72B}" sibTransId="{6A29ACC3-F8D1-4AE3-BE0B-F7C4E8172816}"/>
    <dgm:cxn modelId="{17A96BE7-AD22-4607-B58A-3F934AB54CD1}" type="presOf" srcId="{B56CB0F1-8F8E-4023-9E5F-F4224BBA777C}" destId="{05F35A3C-3F38-46C4-A6BE-338E6D481CFE}" srcOrd="0" destOrd="0" presId="urn:microsoft.com/office/officeart/2005/8/layout/vList5"/>
    <dgm:cxn modelId="{E22BEEEC-CB79-4439-9F8E-A1389CB40155}" type="presOf" srcId="{9A97C9D7-10D4-4309-B9CD-EEB258552546}" destId="{BB8B20BC-04D1-486F-BAB8-D89F6FA5BB96}" srcOrd="0" destOrd="3" presId="urn:microsoft.com/office/officeart/2005/8/layout/vList5"/>
    <dgm:cxn modelId="{FE8826EE-FC54-4F56-BE4F-5E7BC892E432}" srcId="{0C1538BC-179D-4440-AA34-0CC1D45DDE05}" destId="{0EA757DF-22B3-45B0-B1B2-3AAB4EF0322B}" srcOrd="1" destOrd="0" parTransId="{5F0EBE79-94C0-40FD-9B0E-A011A04112F2}" sibTransId="{8EA79746-3ACF-43E2-A6E3-94112C6FE061}"/>
    <dgm:cxn modelId="{ACAABCF6-E4FA-4237-9192-973A812FE089}" srcId="{0C1538BC-179D-4440-AA34-0CC1D45DDE05}" destId="{85561404-631D-4F7A-B866-2419969C1E7B}" srcOrd="4" destOrd="0" parTransId="{2288E916-818D-4783-9487-64660D1EA965}" sibTransId="{2949B79B-391D-4674-9638-61DDFF1BE5A6}"/>
    <dgm:cxn modelId="{D2953A0B-9967-47DB-BE6C-640BD7134C76}" type="presParOf" srcId="{05F35A3C-3F38-46C4-A6BE-338E6D481CFE}" destId="{413C9DA7-E49F-4F50-9359-BF3F6FF954C4}" srcOrd="0" destOrd="0" presId="urn:microsoft.com/office/officeart/2005/8/layout/vList5"/>
    <dgm:cxn modelId="{EAB4ACEE-F45A-420E-AA67-A7044706B24E}" type="presParOf" srcId="{413C9DA7-E49F-4F50-9359-BF3F6FF954C4}" destId="{EA6D4B5B-0747-4D53-8325-BC046E0F2EC3}" srcOrd="0" destOrd="0" presId="urn:microsoft.com/office/officeart/2005/8/layout/vList5"/>
    <dgm:cxn modelId="{82F525D1-3835-432D-9B05-A4C6AF2E475D}" type="presParOf" srcId="{413C9DA7-E49F-4F50-9359-BF3F6FF954C4}" destId="{BB8B20BC-04D1-486F-BAB8-D89F6FA5BB96}"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56CB0F1-8F8E-4023-9E5F-F4224BBA777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0C1538BC-179D-4440-AA34-0CC1D45DDE05}">
      <dgm:prSet phldrT="[Texte]" phldr="0"/>
      <dgm:spPr/>
      <dgm:t>
        <a:bodyPr/>
        <a:lstStyle/>
        <a:p>
          <a:r>
            <a:rPr lang="fr-BE" dirty="0"/>
            <a:t>Logement</a:t>
          </a:r>
          <a:endParaRPr lang="fr-FR" dirty="0"/>
        </a:p>
      </dgm:t>
    </dgm:pt>
    <dgm:pt modelId="{D120DFB9-2845-4D30-AD12-C94323EFFF09}" type="parTrans" cxnId="{F1003B24-A485-4FA0-B2D7-05AE2C02F781}">
      <dgm:prSet/>
      <dgm:spPr/>
      <dgm:t>
        <a:bodyPr/>
        <a:lstStyle/>
        <a:p>
          <a:endParaRPr lang="fr-FR"/>
        </a:p>
      </dgm:t>
    </dgm:pt>
    <dgm:pt modelId="{4D866CE0-9EA7-48BF-9CFC-B3CC174E3E1D}" type="sibTrans" cxnId="{F1003B24-A485-4FA0-B2D7-05AE2C02F781}">
      <dgm:prSet/>
      <dgm:spPr/>
      <dgm:t>
        <a:bodyPr/>
        <a:lstStyle/>
        <a:p>
          <a:endParaRPr lang="fr-FR"/>
        </a:p>
      </dgm:t>
    </dgm:pt>
    <dgm:pt modelId="{F5647371-2560-4B36-83D0-3F12744165C8}">
      <dgm:prSet phldrT="[Texte]"/>
      <dgm:spPr/>
      <dgm:t>
        <a:bodyPr/>
        <a:lstStyle/>
        <a:p>
          <a:pPr algn="l"/>
          <a:endParaRPr lang="fr-FR" dirty="0"/>
        </a:p>
      </dgm:t>
    </dgm:pt>
    <dgm:pt modelId="{CAE20FD4-FC27-4EBC-93C0-6E2DE93FA72B}" type="parTrans" cxnId="{0B405BCC-B3EB-4803-9667-BE551B6C17D1}">
      <dgm:prSet/>
      <dgm:spPr/>
      <dgm:t>
        <a:bodyPr/>
        <a:lstStyle/>
        <a:p>
          <a:endParaRPr lang="fr-FR"/>
        </a:p>
      </dgm:t>
    </dgm:pt>
    <dgm:pt modelId="{6A29ACC3-F8D1-4AE3-BE0B-F7C4E8172816}" type="sibTrans" cxnId="{0B405BCC-B3EB-4803-9667-BE551B6C17D1}">
      <dgm:prSet/>
      <dgm:spPr/>
      <dgm:t>
        <a:bodyPr/>
        <a:lstStyle/>
        <a:p>
          <a:endParaRPr lang="fr-FR"/>
        </a:p>
      </dgm:t>
    </dgm:pt>
    <dgm:pt modelId="{5134C69E-B97C-4CEF-A985-AE99936F8972}">
      <dgm:prSet phldrT="[Texte]" phldr="0"/>
      <dgm:spPr/>
      <dgm:t>
        <a:bodyPr/>
        <a:lstStyle/>
        <a:p>
          <a:r>
            <a:rPr lang="fr-BE" dirty="0"/>
            <a:t>Travaux</a:t>
          </a:r>
          <a:endParaRPr lang="fr-FR" dirty="0"/>
        </a:p>
      </dgm:t>
    </dgm:pt>
    <dgm:pt modelId="{E0C0839C-77C2-4597-8EC9-EBECD8810CBD}" type="parTrans" cxnId="{305E5AD7-8B2A-4D6A-A534-004AA9C4D442}">
      <dgm:prSet/>
      <dgm:spPr/>
      <dgm:t>
        <a:bodyPr/>
        <a:lstStyle/>
        <a:p>
          <a:endParaRPr lang="fr-FR"/>
        </a:p>
      </dgm:t>
    </dgm:pt>
    <dgm:pt modelId="{E3D685D6-467A-439F-BDE2-D8759837D1B7}" type="sibTrans" cxnId="{305E5AD7-8B2A-4D6A-A534-004AA9C4D442}">
      <dgm:prSet/>
      <dgm:spPr/>
      <dgm:t>
        <a:bodyPr/>
        <a:lstStyle/>
        <a:p>
          <a:endParaRPr lang="fr-FR"/>
        </a:p>
      </dgm:t>
    </dgm:pt>
    <dgm:pt modelId="{896430D7-CA3A-4E79-94A5-850F0170388B}">
      <dgm:prSet phldrT="[Texte]"/>
      <dgm:spPr/>
      <dgm:t>
        <a:bodyPr/>
        <a:lstStyle/>
        <a:p>
          <a:pPr algn="l"/>
          <a:endParaRPr lang="fr-FR" dirty="0"/>
        </a:p>
      </dgm:t>
    </dgm:pt>
    <dgm:pt modelId="{4D7E136D-B3AA-4FA0-815A-70981E1E31B0}" type="sibTrans" cxnId="{C13A446C-57E6-4CCF-877C-99E7C9217914}">
      <dgm:prSet/>
      <dgm:spPr/>
      <dgm:t>
        <a:bodyPr/>
        <a:lstStyle/>
        <a:p>
          <a:endParaRPr lang="fr-FR"/>
        </a:p>
      </dgm:t>
    </dgm:pt>
    <dgm:pt modelId="{8D5B1606-D165-44F6-BAB2-CFC2C07BD11F}" type="parTrans" cxnId="{C13A446C-57E6-4CCF-877C-99E7C9217914}">
      <dgm:prSet/>
      <dgm:spPr/>
      <dgm:t>
        <a:bodyPr/>
        <a:lstStyle/>
        <a:p>
          <a:endParaRPr lang="fr-FR"/>
        </a:p>
      </dgm:t>
    </dgm:pt>
    <dgm:pt modelId="{E5620CBD-6AA8-4E49-B537-EAC94BA96859}">
      <dgm:prSet/>
      <dgm:spPr/>
      <dgm:t>
        <a:bodyPr/>
        <a:lstStyle/>
        <a:p>
          <a:pPr algn="l"/>
          <a:endParaRPr lang="fr-FR" dirty="0"/>
        </a:p>
      </dgm:t>
    </dgm:pt>
    <dgm:pt modelId="{09FD04CD-D339-406B-9525-5F7A856F299C}" type="parTrans" cxnId="{3BCCEE94-4916-4FD6-81BD-7D4947B97452}">
      <dgm:prSet/>
      <dgm:spPr/>
      <dgm:t>
        <a:bodyPr/>
        <a:lstStyle/>
        <a:p>
          <a:endParaRPr lang="fr-FR"/>
        </a:p>
      </dgm:t>
    </dgm:pt>
    <dgm:pt modelId="{C5DEB644-AC47-4125-8E2F-BE074A4FE735}" type="sibTrans" cxnId="{3BCCEE94-4916-4FD6-81BD-7D4947B97452}">
      <dgm:prSet/>
      <dgm:spPr/>
      <dgm:t>
        <a:bodyPr/>
        <a:lstStyle/>
        <a:p>
          <a:endParaRPr lang="fr-FR"/>
        </a:p>
      </dgm:t>
    </dgm:pt>
    <dgm:pt modelId="{7B4EB7D7-3B37-43EF-94B4-3E3EBA50B5CD}">
      <dgm:prSet/>
      <dgm:spPr/>
      <dgm:t>
        <a:bodyPr/>
        <a:lstStyle/>
        <a:p>
          <a:pPr algn="l"/>
          <a:r>
            <a:rPr lang="fr-FR" dirty="0"/>
            <a:t> Promouvoir les habitations disponibles sur notre commune via nos canaux de communication en collaborant avec les propriétaires afin d’envisager une augmentation de logements disponibles à la location.</a:t>
          </a:r>
        </a:p>
      </dgm:t>
    </dgm:pt>
    <dgm:pt modelId="{E4B71FF2-F251-43D9-9CB1-E8337EEB17A5}" type="parTrans" cxnId="{19269D0C-0D7D-4174-BADD-399C56CFFE0E}">
      <dgm:prSet/>
      <dgm:spPr/>
      <dgm:t>
        <a:bodyPr/>
        <a:lstStyle/>
        <a:p>
          <a:endParaRPr lang="fr-FR"/>
        </a:p>
      </dgm:t>
    </dgm:pt>
    <dgm:pt modelId="{689ED350-F35F-4EFB-ADFD-280040AB9D58}" type="sibTrans" cxnId="{19269D0C-0D7D-4174-BADD-399C56CFFE0E}">
      <dgm:prSet/>
      <dgm:spPr/>
      <dgm:t>
        <a:bodyPr/>
        <a:lstStyle/>
        <a:p>
          <a:endParaRPr lang="fr-FR"/>
        </a:p>
      </dgm:t>
    </dgm:pt>
    <dgm:pt modelId="{4C0C9FE4-5DC9-493C-B443-AE18D1FD2B42}">
      <dgm:prSet/>
      <dgm:spPr/>
      <dgm:t>
        <a:bodyPr/>
        <a:lstStyle/>
        <a:p>
          <a:pPr algn="l"/>
          <a:r>
            <a:rPr lang="fr-FR" dirty="0"/>
            <a:t>Identifier et accompagner des propriétaires afin de réduire le nombre de logements inadéquats dans la commune en veillant au respect des normes de sécurité et de salubrité.</a:t>
          </a:r>
        </a:p>
      </dgm:t>
    </dgm:pt>
    <dgm:pt modelId="{3E7CEF24-F657-4359-86FD-DC1E45EAFDCF}" type="parTrans" cxnId="{67FBD966-BAB0-411C-9816-2740D61171E6}">
      <dgm:prSet/>
      <dgm:spPr/>
      <dgm:t>
        <a:bodyPr/>
        <a:lstStyle/>
        <a:p>
          <a:endParaRPr lang="fr-FR"/>
        </a:p>
      </dgm:t>
    </dgm:pt>
    <dgm:pt modelId="{1280A87E-A615-49A4-9FFC-6EC5B36C5BE0}" type="sibTrans" cxnId="{67FBD966-BAB0-411C-9816-2740D61171E6}">
      <dgm:prSet/>
      <dgm:spPr/>
      <dgm:t>
        <a:bodyPr/>
        <a:lstStyle/>
        <a:p>
          <a:endParaRPr lang="fr-FR"/>
        </a:p>
      </dgm:t>
    </dgm:pt>
    <dgm:pt modelId="{2778A710-6E31-410E-80DA-46317002D93B}">
      <dgm:prSet/>
      <dgm:spPr/>
      <dgm:t>
        <a:bodyPr/>
        <a:lstStyle/>
        <a:p>
          <a:pPr algn="l"/>
          <a:r>
            <a:rPr lang="fr-FR" dirty="0"/>
            <a:t>Améliorer et pérenniser l’état du réseau de mobilité en tenant compte des usagers faibles et des modifications de la mobilité.</a:t>
          </a:r>
        </a:p>
      </dgm:t>
    </dgm:pt>
    <dgm:pt modelId="{2E3FA2A5-BAA4-4EFD-9528-6B1DD8204547}" type="parTrans" cxnId="{4EC17ED4-C6EE-495D-ABAB-01A212E75D4C}">
      <dgm:prSet/>
      <dgm:spPr/>
      <dgm:t>
        <a:bodyPr/>
        <a:lstStyle/>
        <a:p>
          <a:endParaRPr lang="fr-FR"/>
        </a:p>
      </dgm:t>
    </dgm:pt>
    <dgm:pt modelId="{60F68566-EB27-4D2A-AED8-B6F5B351E197}" type="sibTrans" cxnId="{4EC17ED4-C6EE-495D-ABAB-01A212E75D4C}">
      <dgm:prSet/>
      <dgm:spPr/>
      <dgm:t>
        <a:bodyPr/>
        <a:lstStyle/>
        <a:p>
          <a:endParaRPr lang="fr-FR"/>
        </a:p>
      </dgm:t>
    </dgm:pt>
    <dgm:pt modelId="{05F35A3C-3F38-46C4-A6BE-338E6D481CFE}" type="pres">
      <dgm:prSet presAssocID="{B56CB0F1-8F8E-4023-9E5F-F4224BBA777C}" presName="Name0" presStyleCnt="0">
        <dgm:presLayoutVars>
          <dgm:dir/>
          <dgm:animLvl val="lvl"/>
          <dgm:resizeHandles val="exact"/>
        </dgm:presLayoutVars>
      </dgm:prSet>
      <dgm:spPr/>
    </dgm:pt>
    <dgm:pt modelId="{413C9DA7-E49F-4F50-9359-BF3F6FF954C4}" type="pres">
      <dgm:prSet presAssocID="{0C1538BC-179D-4440-AA34-0CC1D45DDE05}" presName="linNode" presStyleCnt="0"/>
      <dgm:spPr/>
    </dgm:pt>
    <dgm:pt modelId="{EA6D4B5B-0747-4D53-8325-BC046E0F2EC3}" type="pres">
      <dgm:prSet presAssocID="{0C1538BC-179D-4440-AA34-0CC1D45DDE05}" presName="parentText" presStyleLbl="node1" presStyleIdx="0" presStyleCnt="2">
        <dgm:presLayoutVars>
          <dgm:chMax val="1"/>
          <dgm:bulletEnabled val="1"/>
        </dgm:presLayoutVars>
      </dgm:prSet>
      <dgm:spPr/>
    </dgm:pt>
    <dgm:pt modelId="{BB8B20BC-04D1-486F-BAB8-D89F6FA5BB96}" type="pres">
      <dgm:prSet presAssocID="{0C1538BC-179D-4440-AA34-0CC1D45DDE05}" presName="descendantText" presStyleLbl="alignAccFollowNode1" presStyleIdx="0" presStyleCnt="2">
        <dgm:presLayoutVars>
          <dgm:bulletEnabled val="1"/>
        </dgm:presLayoutVars>
      </dgm:prSet>
      <dgm:spPr/>
    </dgm:pt>
    <dgm:pt modelId="{09B11063-1A96-4B83-8C03-41B8899E28C8}" type="pres">
      <dgm:prSet presAssocID="{4D866CE0-9EA7-48BF-9CFC-B3CC174E3E1D}" presName="sp" presStyleCnt="0"/>
      <dgm:spPr/>
    </dgm:pt>
    <dgm:pt modelId="{7C26CF3F-6861-4020-9E81-D5B5F4393DC8}" type="pres">
      <dgm:prSet presAssocID="{5134C69E-B97C-4CEF-A985-AE99936F8972}" presName="linNode" presStyleCnt="0"/>
      <dgm:spPr/>
    </dgm:pt>
    <dgm:pt modelId="{784ED31C-31FA-46C2-9B46-F3FAFEA0DC82}" type="pres">
      <dgm:prSet presAssocID="{5134C69E-B97C-4CEF-A985-AE99936F8972}" presName="parentText" presStyleLbl="node1" presStyleIdx="1" presStyleCnt="2">
        <dgm:presLayoutVars>
          <dgm:chMax val="1"/>
          <dgm:bulletEnabled val="1"/>
        </dgm:presLayoutVars>
      </dgm:prSet>
      <dgm:spPr/>
    </dgm:pt>
    <dgm:pt modelId="{66F86797-374D-40E0-9C6D-063835B7E948}" type="pres">
      <dgm:prSet presAssocID="{5134C69E-B97C-4CEF-A985-AE99936F8972}" presName="descendantText" presStyleLbl="alignAccFollowNode1" presStyleIdx="1" presStyleCnt="2">
        <dgm:presLayoutVars>
          <dgm:bulletEnabled val="1"/>
        </dgm:presLayoutVars>
      </dgm:prSet>
      <dgm:spPr/>
    </dgm:pt>
  </dgm:ptLst>
  <dgm:cxnLst>
    <dgm:cxn modelId="{4840810C-0208-4349-89C7-29CC082219D8}" type="presOf" srcId="{0C1538BC-179D-4440-AA34-0CC1D45DDE05}" destId="{EA6D4B5B-0747-4D53-8325-BC046E0F2EC3}" srcOrd="0" destOrd="0" presId="urn:microsoft.com/office/officeart/2005/8/layout/vList5"/>
    <dgm:cxn modelId="{19269D0C-0D7D-4174-BADD-399C56CFFE0E}" srcId="{0C1538BC-179D-4440-AA34-0CC1D45DDE05}" destId="{7B4EB7D7-3B37-43EF-94B4-3E3EBA50B5CD}" srcOrd="1" destOrd="0" parTransId="{E4B71FF2-F251-43D9-9CB1-E8337EEB17A5}" sibTransId="{689ED350-F35F-4EFB-ADFD-280040AB9D58}"/>
    <dgm:cxn modelId="{FA38DD14-CF22-4844-91FF-F73515042513}" type="presOf" srcId="{896430D7-CA3A-4E79-94A5-850F0170388B}" destId="{66F86797-374D-40E0-9C6D-063835B7E948}" srcOrd="0" destOrd="0" presId="urn:microsoft.com/office/officeart/2005/8/layout/vList5"/>
    <dgm:cxn modelId="{C36E1C22-A28D-4BFD-88FA-F0B27CF362F0}" type="presOf" srcId="{F5647371-2560-4B36-83D0-3F12744165C8}" destId="{BB8B20BC-04D1-486F-BAB8-D89F6FA5BB96}" srcOrd="0" destOrd="0" presId="urn:microsoft.com/office/officeart/2005/8/layout/vList5"/>
    <dgm:cxn modelId="{F1003B24-A485-4FA0-B2D7-05AE2C02F781}" srcId="{B56CB0F1-8F8E-4023-9E5F-F4224BBA777C}" destId="{0C1538BC-179D-4440-AA34-0CC1D45DDE05}" srcOrd="0" destOrd="0" parTransId="{D120DFB9-2845-4D30-AD12-C94323EFFF09}" sibTransId="{4D866CE0-9EA7-48BF-9CFC-B3CC174E3E1D}"/>
    <dgm:cxn modelId="{67FBD966-BAB0-411C-9816-2740D61171E6}" srcId="{0C1538BC-179D-4440-AA34-0CC1D45DDE05}" destId="{4C0C9FE4-5DC9-493C-B443-AE18D1FD2B42}" srcOrd="2" destOrd="0" parTransId="{3E7CEF24-F657-4359-86FD-DC1E45EAFDCF}" sibTransId="{1280A87E-A615-49A4-9FFC-6EC5B36C5BE0}"/>
    <dgm:cxn modelId="{C13A446C-57E6-4CCF-877C-99E7C9217914}" srcId="{5134C69E-B97C-4CEF-A985-AE99936F8972}" destId="{896430D7-CA3A-4E79-94A5-850F0170388B}" srcOrd="0" destOrd="0" parTransId="{8D5B1606-D165-44F6-BAB2-CFC2C07BD11F}" sibTransId="{4D7E136D-B3AA-4FA0-815A-70981E1E31B0}"/>
    <dgm:cxn modelId="{3372E36D-DEDA-498E-9C8D-B5B4059CF4A3}" type="presOf" srcId="{2778A710-6E31-410E-80DA-46317002D93B}" destId="{66F86797-374D-40E0-9C6D-063835B7E948}" srcOrd="0" destOrd="1" presId="urn:microsoft.com/office/officeart/2005/8/layout/vList5"/>
    <dgm:cxn modelId="{3BCCEE94-4916-4FD6-81BD-7D4947B97452}" srcId="{5134C69E-B97C-4CEF-A985-AE99936F8972}" destId="{E5620CBD-6AA8-4E49-B537-EAC94BA96859}" srcOrd="2" destOrd="0" parTransId="{09FD04CD-D339-406B-9525-5F7A856F299C}" sibTransId="{C5DEB644-AC47-4125-8E2F-BE074A4FE735}"/>
    <dgm:cxn modelId="{FF34D0A8-BCAA-4963-BA67-75D15C1417E9}" type="presOf" srcId="{7B4EB7D7-3B37-43EF-94B4-3E3EBA50B5CD}" destId="{BB8B20BC-04D1-486F-BAB8-D89F6FA5BB96}" srcOrd="0" destOrd="1" presId="urn:microsoft.com/office/officeart/2005/8/layout/vList5"/>
    <dgm:cxn modelId="{1F3767AA-E436-4B5B-B4AC-0E286EAB11B6}" type="presOf" srcId="{4C0C9FE4-5DC9-493C-B443-AE18D1FD2B42}" destId="{BB8B20BC-04D1-486F-BAB8-D89F6FA5BB96}" srcOrd="0" destOrd="2" presId="urn:microsoft.com/office/officeart/2005/8/layout/vList5"/>
    <dgm:cxn modelId="{0B405BCC-B3EB-4803-9667-BE551B6C17D1}" srcId="{0C1538BC-179D-4440-AA34-0CC1D45DDE05}" destId="{F5647371-2560-4B36-83D0-3F12744165C8}" srcOrd="0" destOrd="0" parTransId="{CAE20FD4-FC27-4EBC-93C0-6E2DE93FA72B}" sibTransId="{6A29ACC3-F8D1-4AE3-BE0B-F7C4E8172816}"/>
    <dgm:cxn modelId="{4EC17ED4-C6EE-495D-ABAB-01A212E75D4C}" srcId="{5134C69E-B97C-4CEF-A985-AE99936F8972}" destId="{2778A710-6E31-410E-80DA-46317002D93B}" srcOrd="1" destOrd="0" parTransId="{2E3FA2A5-BAA4-4EFD-9528-6B1DD8204547}" sibTransId="{60F68566-EB27-4D2A-AED8-B6F5B351E197}"/>
    <dgm:cxn modelId="{785F00D5-7CEB-4A00-8E48-FD08128092ED}" type="presOf" srcId="{5134C69E-B97C-4CEF-A985-AE99936F8972}" destId="{784ED31C-31FA-46C2-9B46-F3FAFEA0DC82}" srcOrd="0" destOrd="0" presId="urn:microsoft.com/office/officeart/2005/8/layout/vList5"/>
    <dgm:cxn modelId="{20ABA0D5-4FB3-43C0-A7FF-B831430F2BAA}" type="presOf" srcId="{E5620CBD-6AA8-4E49-B537-EAC94BA96859}" destId="{66F86797-374D-40E0-9C6D-063835B7E948}" srcOrd="0" destOrd="2" presId="urn:microsoft.com/office/officeart/2005/8/layout/vList5"/>
    <dgm:cxn modelId="{305E5AD7-8B2A-4D6A-A534-004AA9C4D442}" srcId="{B56CB0F1-8F8E-4023-9E5F-F4224BBA777C}" destId="{5134C69E-B97C-4CEF-A985-AE99936F8972}" srcOrd="1" destOrd="0" parTransId="{E0C0839C-77C2-4597-8EC9-EBECD8810CBD}" sibTransId="{E3D685D6-467A-439F-BDE2-D8759837D1B7}"/>
    <dgm:cxn modelId="{17A96BE7-AD22-4607-B58A-3F934AB54CD1}" type="presOf" srcId="{B56CB0F1-8F8E-4023-9E5F-F4224BBA777C}" destId="{05F35A3C-3F38-46C4-A6BE-338E6D481CFE}" srcOrd="0" destOrd="0" presId="urn:microsoft.com/office/officeart/2005/8/layout/vList5"/>
    <dgm:cxn modelId="{D2953A0B-9967-47DB-BE6C-640BD7134C76}" type="presParOf" srcId="{05F35A3C-3F38-46C4-A6BE-338E6D481CFE}" destId="{413C9DA7-E49F-4F50-9359-BF3F6FF954C4}" srcOrd="0" destOrd="0" presId="urn:microsoft.com/office/officeart/2005/8/layout/vList5"/>
    <dgm:cxn modelId="{EAB4ACEE-F45A-420E-AA67-A7044706B24E}" type="presParOf" srcId="{413C9DA7-E49F-4F50-9359-BF3F6FF954C4}" destId="{EA6D4B5B-0747-4D53-8325-BC046E0F2EC3}" srcOrd="0" destOrd="0" presId="urn:microsoft.com/office/officeart/2005/8/layout/vList5"/>
    <dgm:cxn modelId="{82F525D1-3835-432D-9B05-A4C6AF2E475D}" type="presParOf" srcId="{413C9DA7-E49F-4F50-9359-BF3F6FF954C4}" destId="{BB8B20BC-04D1-486F-BAB8-D89F6FA5BB96}" srcOrd="1" destOrd="0" presId="urn:microsoft.com/office/officeart/2005/8/layout/vList5"/>
    <dgm:cxn modelId="{5B8D9DF4-5AC8-409B-9683-EB1F528A035D}" type="presParOf" srcId="{05F35A3C-3F38-46C4-A6BE-338E6D481CFE}" destId="{09B11063-1A96-4B83-8C03-41B8899E28C8}" srcOrd="1" destOrd="0" presId="urn:microsoft.com/office/officeart/2005/8/layout/vList5"/>
    <dgm:cxn modelId="{1D0A1A84-D6BE-4C13-854B-33F9B6C08A9C}" type="presParOf" srcId="{05F35A3C-3F38-46C4-A6BE-338E6D481CFE}" destId="{7C26CF3F-6861-4020-9E81-D5B5F4393DC8}" srcOrd="2" destOrd="0" presId="urn:microsoft.com/office/officeart/2005/8/layout/vList5"/>
    <dgm:cxn modelId="{6647F980-970F-4895-8BCA-273B24D0FEAD}" type="presParOf" srcId="{7C26CF3F-6861-4020-9E81-D5B5F4393DC8}" destId="{784ED31C-31FA-46C2-9B46-F3FAFEA0DC82}" srcOrd="0" destOrd="0" presId="urn:microsoft.com/office/officeart/2005/8/layout/vList5"/>
    <dgm:cxn modelId="{C19DC667-B61D-4E63-8F51-1E099347B757}" type="presParOf" srcId="{7C26CF3F-6861-4020-9E81-D5B5F4393DC8}" destId="{66F86797-374D-40E0-9C6D-063835B7E94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56CB0F1-8F8E-4023-9E5F-F4224BBA777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0C1538BC-179D-4440-AA34-0CC1D45DDE05}">
      <dgm:prSet phldrT="[Texte]" phldr="0"/>
      <dgm:spPr/>
      <dgm:t>
        <a:bodyPr/>
        <a:lstStyle/>
        <a:p>
          <a:r>
            <a:rPr lang="fr-BE" dirty="0"/>
            <a:t>Mobilité</a:t>
          </a:r>
          <a:endParaRPr lang="fr-FR" dirty="0"/>
        </a:p>
      </dgm:t>
    </dgm:pt>
    <dgm:pt modelId="{D120DFB9-2845-4D30-AD12-C94323EFFF09}" type="parTrans" cxnId="{F1003B24-A485-4FA0-B2D7-05AE2C02F781}">
      <dgm:prSet/>
      <dgm:spPr/>
      <dgm:t>
        <a:bodyPr/>
        <a:lstStyle/>
        <a:p>
          <a:endParaRPr lang="fr-FR"/>
        </a:p>
      </dgm:t>
    </dgm:pt>
    <dgm:pt modelId="{4D866CE0-9EA7-48BF-9CFC-B3CC174E3E1D}" type="sibTrans" cxnId="{F1003B24-A485-4FA0-B2D7-05AE2C02F781}">
      <dgm:prSet/>
      <dgm:spPr/>
      <dgm:t>
        <a:bodyPr/>
        <a:lstStyle/>
        <a:p>
          <a:endParaRPr lang="fr-FR"/>
        </a:p>
      </dgm:t>
    </dgm:pt>
    <dgm:pt modelId="{F5647371-2560-4B36-83D0-3F12744165C8}">
      <dgm:prSet phldrT="[Texte]"/>
      <dgm:spPr/>
      <dgm:t>
        <a:bodyPr/>
        <a:lstStyle/>
        <a:p>
          <a:pPr algn="l"/>
          <a:r>
            <a:rPr lang="fr-FR" dirty="0"/>
            <a:t>Renforcer la sécurité routière sur l’ensemble du territoire.</a:t>
          </a:r>
        </a:p>
      </dgm:t>
    </dgm:pt>
    <dgm:pt modelId="{CAE20FD4-FC27-4EBC-93C0-6E2DE93FA72B}" type="parTrans" cxnId="{0B405BCC-B3EB-4803-9667-BE551B6C17D1}">
      <dgm:prSet/>
      <dgm:spPr/>
      <dgm:t>
        <a:bodyPr/>
        <a:lstStyle/>
        <a:p>
          <a:endParaRPr lang="fr-FR"/>
        </a:p>
      </dgm:t>
    </dgm:pt>
    <dgm:pt modelId="{6A29ACC3-F8D1-4AE3-BE0B-F7C4E8172816}" type="sibTrans" cxnId="{0B405BCC-B3EB-4803-9667-BE551B6C17D1}">
      <dgm:prSet/>
      <dgm:spPr/>
      <dgm:t>
        <a:bodyPr/>
        <a:lstStyle/>
        <a:p>
          <a:endParaRPr lang="fr-FR"/>
        </a:p>
      </dgm:t>
    </dgm:pt>
    <dgm:pt modelId="{5134C69E-B97C-4CEF-A985-AE99936F8972}">
      <dgm:prSet phldrT="[Texte]" phldr="0"/>
      <dgm:spPr/>
      <dgm:t>
        <a:bodyPr/>
        <a:lstStyle/>
        <a:p>
          <a:r>
            <a:rPr lang="fr-BE" dirty="0"/>
            <a:t>Energie</a:t>
          </a:r>
          <a:endParaRPr lang="fr-FR" dirty="0"/>
        </a:p>
      </dgm:t>
    </dgm:pt>
    <dgm:pt modelId="{E0C0839C-77C2-4597-8EC9-EBECD8810CBD}" type="parTrans" cxnId="{305E5AD7-8B2A-4D6A-A534-004AA9C4D442}">
      <dgm:prSet/>
      <dgm:spPr/>
      <dgm:t>
        <a:bodyPr/>
        <a:lstStyle/>
        <a:p>
          <a:endParaRPr lang="fr-FR"/>
        </a:p>
      </dgm:t>
    </dgm:pt>
    <dgm:pt modelId="{E3D685D6-467A-439F-BDE2-D8759837D1B7}" type="sibTrans" cxnId="{305E5AD7-8B2A-4D6A-A534-004AA9C4D442}">
      <dgm:prSet/>
      <dgm:spPr/>
      <dgm:t>
        <a:bodyPr/>
        <a:lstStyle/>
        <a:p>
          <a:endParaRPr lang="fr-FR"/>
        </a:p>
      </dgm:t>
    </dgm:pt>
    <dgm:pt modelId="{896430D7-CA3A-4E79-94A5-850F0170388B}">
      <dgm:prSet phldrT="[Texte]"/>
      <dgm:spPr/>
      <dgm:t>
        <a:bodyPr/>
        <a:lstStyle/>
        <a:p>
          <a:pPr algn="l"/>
          <a:endParaRPr lang="fr-FR" dirty="0"/>
        </a:p>
      </dgm:t>
    </dgm:pt>
    <dgm:pt modelId="{4D7E136D-B3AA-4FA0-815A-70981E1E31B0}" type="sibTrans" cxnId="{C13A446C-57E6-4CCF-877C-99E7C9217914}">
      <dgm:prSet/>
      <dgm:spPr/>
      <dgm:t>
        <a:bodyPr/>
        <a:lstStyle/>
        <a:p>
          <a:endParaRPr lang="fr-FR"/>
        </a:p>
      </dgm:t>
    </dgm:pt>
    <dgm:pt modelId="{8D5B1606-D165-44F6-BAB2-CFC2C07BD11F}" type="parTrans" cxnId="{C13A446C-57E6-4CCF-877C-99E7C9217914}">
      <dgm:prSet/>
      <dgm:spPr/>
      <dgm:t>
        <a:bodyPr/>
        <a:lstStyle/>
        <a:p>
          <a:endParaRPr lang="fr-FR"/>
        </a:p>
      </dgm:t>
    </dgm:pt>
    <dgm:pt modelId="{E5620CBD-6AA8-4E49-B537-EAC94BA96859}">
      <dgm:prSet/>
      <dgm:spPr/>
      <dgm:t>
        <a:bodyPr/>
        <a:lstStyle/>
        <a:p>
          <a:pPr algn="l"/>
          <a:endParaRPr lang="fr-FR" dirty="0"/>
        </a:p>
      </dgm:t>
    </dgm:pt>
    <dgm:pt modelId="{09FD04CD-D339-406B-9525-5F7A856F299C}" type="parTrans" cxnId="{3BCCEE94-4916-4FD6-81BD-7D4947B97452}">
      <dgm:prSet/>
      <dgm:spPr/>
      <dgm:t>
        <a:bodyPr/>
        <a:lstStyle/>
        <a:p>
          <a:endParaRPr lang="fr-FR"/>
        </a:p>
      </dgm:t>
    </dgm:pt>
    <dgm:pt modelId="{C5DEB644-AC47-4125-8E2F-BE074A4FE735}" type="sibTrans" cxnId="{3BCCEE94-4916-4FD6-81BD-7D4947B97452}">
      <dgm:prSet/>
      <dgm:spPr/>
      <dgm:t>
        <a:bodyPr/>
        <a:lstStyle/>
        <a:p>
          <a:endParaRPr lang="fr-FR"/>
        </a:p>
      </dgm:t>
    </dgm:pt>
    <dgm:pt modelId="{7B4EB7D7-3B37-43EF-94B4-3E3EBA50B5CD}">
      <dgm:prSet/>
      <dgm:spPr/>
      <dgm:t>
        <a:bodyPr/>
        <a:lstStyle/>
        <a:p>
          <a:pPr algn="l"/>
          <a:r>
            <a:rPr lang="fr-FR" dirty="0"/>
            <a:t>Améliorer la mobilité en centre-ville.</a:t>
          </a:r>
        </a:p>
      </dgm:t>
    </dgm:pt>
    <dgm:pt modelId="{E4B71FF2-F251-43D9-9CB1-E8337EEB17A5}" type="parTrans" cxnId="{19269D0C-0D7D-4174-BADD-399C56CFFE0E}">
      <dgm:prSet/>
      <dgm:spPr/>
      <dgm:t>
        <a:bodyPr/>
        <a:lstStyle/>
        <a:p>
          <a:endParaRPr lang="fr-FR"/>
        </a:p>
      </dgm:t>
    </dgm:pt>
    <dgm:pt modelId="{689ED350-F35F-4EFB-ADFD-280040AB9D58}" type="sibTrans" cxnId="{19269D0C-0D7D-4174-BADD-399C56CFFE0E}">
      <dgm:prSet/>
      <dgm:spPr/>
      <dgm:t>
        <a:bodyPr/>
        <a:lstStyle/>
        <a:p>
          <a:endParaRPr lang="fr-FR"/>
        </a:p>
      </dgm:t>
    </dgm:pt>
    <dgm:pt modelId="{FB9322E9-B973-4EF2-859B-5AA1EE6DFE9A}">
      <dgm:prSet/>
      <dgm:spPr/>
      <dgm:t>
        <a:bodyPr/>
        <a:lstStyle/>
        <a:p>
          <a:pPr algn="l"/>
          <a:r>
            <a:rPr lang="fr-FR" dirty="0"/>
            <a:t>Améliorer la mobilité douce sur l’espace communal.</a:t>
          </a:r>
        </a:p>
      </dgm:t>
    </dgm:pt>
    <dgm:pt modelId="{66329ABD-8D5C-41D8-B3E1-724121028EC3}" type="parTrans" cxnId="{D12F0A6C-C7F1-46D4-AE68-4E7B98DA543F}">
      <dgm:prSet/>
      <dgm:spPr/>
      <dgm:t>
        <a:bodyPr/>
        <a:lstStyle/>
        <a:p>
          <a:endParaRPr lang="fr-FR"/>
        </a:p>
      </dgm:t>
    </dgm:pt>
    <dgm:pt modelId="{2AB6B86A-27F2-4F67-8F86-116C6FCF6899}" type="sibTrans" cxnId="{D12F0A6C-C7F1-46D4-AE68-4E7B98DA543F}">
      <dgm:prSet/>
      <dgm:spPr/>
      <dgm:t>
        <a:bodyPr/>
        <a:lstStyle/>
        <a:p>
          <a:endParaRPr lang="fr-FR"/>
        </a:p>
      </dgm:t>
    </dgm:pt>
    <dgm:pt modelId="{3E5FA031-04C4-4327-A005-792403F1F0C1}">
      <dgm:prSet/>
      <dgm:spPr/>
      <dgm:t>
        <a:bodyPr/>
        <a:lstStyle/>
        <a:p>
          <a:pPr algn="l"/>
          <a:r>
            <a:rPr lang="fr-FR" dirty="0"/>
            <a:t>Respecter les recommandations Maires Europe en réduisant l’émission CO2 de 40% sur le territoire de Lobbes par rapport à 2008.</a:t>
          </a:r>
        </a:p>
      </dgm:t>
    </dgm:pt>
    <dgm:pt modelId="{CC67455A-32C5-4E2A-B9A5-BBED1AFECE63}" type="parTrans" cxnId="{16380937-1EBE-45E0-AB14-2E0DD01E7ED0}">
      <dgm:prSet/>
      <dgm:spPr/>
      <dgm:t>
        <a:bodyPr/>
        <a:lstStyle/>
        <a:p>
          <a:endParaRPr lang="fr-FR"/>
        </a:p>
      </dgm:t>
    </dgm:pt>
    <dgm:pt modelId="{774B4DF0-0C22-491B-9111-18AD79701A85}" type="sibTrans" cxnId="{16380937-1EBE-45E0-AB14-2E0DD01E7ED0}">
      <dgm:prSet/>
      <dgm:spPr/>
      <dgm:t>
        <a:bodyPr/>
        <a:lstStyle/>
        <a:p>
          <a:endParaRPr lang="fr-FR"/>
        </a:p>
      </dgm:t>
    </dgm:pt>
    <dgm:pt modelId="{05F35A3C-3F38-46C4-A6BE-338E6D481CFE}" type="pres">
      <dgm:prSet presAssocID="{B56CB0F1-8F8E-4023-9E5F-F4224BBA777C}" presName="Name0" presStyleCnt="0">
        <dgm:presLayoutVars>
          <dgm:dir/>
          <dgm:animLvl val="lvl"/>
          <dgm:resizeHandles val="exact"/>
        </dgm:presLayoutVars>
      </dgm:prSet>
      <dgm:spPr/>
    </dgm:pt>
    <dgm:pt modelId="{413C9DA7-E49F-4F50-9359-BF3F6FF954C4}" type="pres">
      <dgm:prSet presAssocID="{0C1538BC-179D-4440-AA34-0CC1D45DDE05}" presName="linNode" presStyleCnt="0"/>
      <dgm:spPr/>
    </dgm:pt>
    <dgm:pt modelId="{EA6D4B5B-0747-4D53-8325-BC046E0F2EC3}" type="pres">
      <dgm:prSet presAssocID="{0C1538BC-179D-4440-AA34-0CC1D45DDE05}" presName="parentText" presStyleLbl="node1" presStyleIdx="0" presStyleCnt="2">
        <dgm:presLayoutVars>
          <dgm:chMax val="1"/>
          <dgm:bulletEnabled val="1"/>
        </dgm:presLayoutVars>
      </dgm:prSet>
      <dgm:spPr/>
    </dgm:pt>
    <dgm:pt modelId="{BB8B20BC-04D1-486F-BAB8-D89F6FA5BB96}" type="pres">
      <dgm:prSet presAssocID="{0C1538BC-179D-4440-AA34-0CC1D45DDE05}" presName="descendantText" presStyleLbl="alignAccFollowNode1" presStyleIdx="0" presStyleCnt="2">
        <dgm:presLayoutVars>
          <dgm:bulletEnabled val="1"/>
        </dgm:presLayoutVars>
      </dgm:prSet>
      <dgm:spPr/>
    </dgm:pt>
    <dgm:pt modelId="{09B11063-1A96-4B83-8C03-41B8899E28C8}" type="pres">
      <dgm:prSet presAssocID="{4D866CE0-9EA7-48BF-9CFC-B3CC174E3E1D}" presName="sp" presStyleCnt="0"/>
      <dgm:spPr/>
    </dgm:pt>
    <dgm:pt modelId="{7C26CF3F-6861-4020-9E81-D5B5F4393DC8}" type="pres">
      <dgm:prSet presAssocID="{5134C69E-B97C-4CEF-A985-AE99936F8972}" presName="linNode" presStyleCnt="0"/>
      <dgm:spPr/>
    </dgm:pt>
    <dgm:pt modelId="{784ED31C-31FA-46C2-9B46-F3FAFEA0DC82}" type="pres">
      <dgm:prSet presAssocID="{5134C69E-B97C-4CEF-A985-AE99936F8972}" presName="parentText" presStyleLbl="node1" presStyleIdx="1" presStyleCnt="2">
        <dgm:presLayoutVars>
          <dgm:chMax val="1"/>
          <dgm:bulletEnabled val="1"/>
        </dgm:presLayoutVars>
      </dgm:prSet>
      <dgm:spPr/>
    </dgm:pt>
    <dgm:pt modelId="{66F86797-374D-40E0-9C6D-063835B7E948}" type="pres">
      <dgm:prSet presAssocID="{5134C69E-B97C-4CEF-A985-AE99936F8972}" presName="descendantText" presStyleLbl="alignAccFollowNode1" presStyleIdx="1" presStyleCnt="2">
        <dgm:presLayoutVars>
          <dgm:bulletEnabled val="1"/>
        </dgm:presLayoutVars>
      </dgm:prSet>
      <dgm:spPr/>
    </dgm:pt>
  </dgm:ptLst>
  <dgm:cxnLst>
    <dgm:cxn modelId="{4840810C-0208-4349-89C7-29CC082219D8}" type="presOf" srcId="{0C1538BC-179D-4440-AA34-0CC1D45DDE05}" destId="{EA6D4B5B-0747-4D53-8325-BC046E0F2EC3}" srcOrd="0" destOrd="0" presId="urn:microsoft.com/office/officeart/2005/8/layout/vList5"/>
    <dgm:cxn modelId="{19269D0C-0D7D-4174-BADD-399C56CFFE0E}" srcId="{0C1538BC-179D-4440-AA34-0CC1D45DDE05}" destId="{7B4EB7D7-3B37-43EF-94B4-3E3EBA50B5CD}" srcOrd="1" destOrd="0" parTransId="{E4B71FF2-F251-43D9-9CB1-E8337EEB17A5}" sibTransId="{689ED350-F35F-4EFB-ADFD-280040AB9D58}"/>
    <dgm:cxn modelId="{FA38DD14-CF22-4844-91FF-F73515042513}" type="presOf" srcId="{896430D7-CA3A-4E79-94A5-850F0170388B}" destId="{66F86797-374D-40E0-9C6D-063835B7E948}" srcOrd="0" destOrd="0" presId="urn:microsoft.com/office/officeart/2005/8/layout/vList5"/>
    <dgm:cxn modelId="{B8103B19-8007-4795-A730-E5CC009033EC}" type="presOf" srcId="{FB9322E9-B973-4EF2-859B-5AA1EE6DFE9A}" destId="{BB8B20BC-04D1-486F-BAB8-D89F6FA5BB96}" srcOrd="0" destOrd="2" presId="urn:microsoft.com/office/officeart/2005/8/layout/vList5"/>
    <dgm:cxn modelId="{C36E1C22-A28D-4BFD-88FA-F0B27CF362F0}" type="presOf" srcId="{F5647371-2560-4B36-83D0-3F12744165C8}" destId="{BB8B20BC-04D1-486F-BAB8-D89F6FA5BB96}" srcOrd="0" destOrd="0" presId="urn:microsoft.com/office/officeart/2005/8/layout/vList5"/>
    <dgm:cxn modelId="{F1003B24-A485-4FA0-B2D7-05AE2C02F781}" srcId="{B56CB0F1-8F8E-4023-9E5F-F4224BBA777C}" destId="{0C1538BC-179D-4440-AA34-0CC1D45DDE05}" srcOrd="0" destOrd="0" parTransId="{D120DFB9-2845-4D30-AD12-C94323EFFF09}" sibTransId="{4D866CE0-9EA7-48BF-9CFC-B3CC174E3E1D}"/>
    <dgm:cxn modelId="{16380937-1EBE-45E0-AB14-2E0DD01E7ED0}" srcId="{5134C69E-B97C-4CEF-A985-AE99936F8972}" destId="{3E5FA031-04C4-4327-A005-792403F1F0C1}" srcOrd="1" destOrd="0" parTransId="{CC67455A-32C5-4E2A-B9A5-BBED1AFECE63}" sibTransId="{774B4DF0-0C22-491B-9111-18AD79701A85}"/>
    <dgm:cxn modelId="{D3D7ED63-E7C7-4F1D-8E24-92DFE02C5F00}" type="presOf" srcId="{3E5FA031-04C4-4327-A005-792403F1F0C1}" destId="{66F86797-374D-40E0-9C6D-063835B7E948}" srcOrd="0" destOrd="1" presId="urn:microsoft.com/office/officeart/2005/8/layout/vList5"/>
    <dgm:cxn modelId="{D12F0A6C-C7F1-46D4-AE68-4E7B98DA543F}" srcId="{0C1538BC-179D-4440-AA34-0CC1D45DDE05}" destId="{FB9322E9-B973-4EF2-859B-5AA1EE6DFE9A}" srcOrd="2" destOrd="0" parTransId="{66329ABD-8D5C-41D8-B3E1-724121028EC3}" sibTransId="{2AB6B86A-27F2-4F67-8F86-116C6FCF6899}"/>
    <dgm:cxn modelId="{C13A446C-57E6-4CCF-877C-99E7C9217914}" srcId="{5134C69E-B97C-4CEF-A985-AE99936F8972}" destId="{896430D7-CA3A-4E79-94A5-850F0170388B}" srcOrd="0" destOrd="0" parTransId="{8D5B1606-D165-44F6-BAB2-CFC2C07BD11F}" sibTransId="{4D7E136D-B3AA-4FA0-815A-70981E1E31B0}"/>
    <dgm:cxn modelId="{3BCCEE94-4916-4FD6-81BD-7D4947B97452}" srcId="{5134C69E-B97C-4CEF-A985-AE99936F8972}" destId="{E5620CBD-6AA8-4E49-B537-EAC94BA96859}" srcOrd="2" destOrd="0" parTransId="{09FD04CD-D339-406B-9525-5F7A856F299C}" sibTransId="{C5DEB644-AC47-4125-8E2F-BE074A4FE735}"/>
    <dgm:cxn modelId="{FF34D0A8-BCAA-4963-BA67-75D15C1417E9}" type="presOf" srcId="{7B4EB7D7-3B37-43EF-94B4-3E3EBA50B5CD}" destId="{BB8B20BC-04D1-486F-BAB8-D89F6FA5BB96}" srcOrd="0" destOrd="1" presId="urn:microsoft.com/office/officeart/2005/8/layout/vList5"/>
    <dgm:cxn modelId="{0B405BCC-B3EB-4803-9667-BE551B6C17D1}" srcId="{0C1538BC-179D-4440-AA34-0CC1D45DDE05}" destId="{F5647371-2560-4B36-83D0-3F12744165C8}" srcOrd="0" destOrd="0" parTransId="{CAE20FD4-FC27-4EBC-93C0-6E2DE93FA72B}" sibTransId="{6A29ACC3-F8D1-4AE3-BE0B-F7C4E8172816}"/>
    <dgm:cxn modelId="{785F00D5-7CEB-4A00-8E48-FD08128092ED}" type="presOf" srcId="{5134C69E-B97C-4CEF-A985-AE99936F8972}" destId="{784ED31C-31FA-46C2-9B46-F3FAFEA0DC82}" srcOrd="0" destOrd="0" presId="urn:microsoft.com/office/officeart/2005/8/layout/vList5"/>
    <dgm:cxn modelId="{20ABA0D5-4FB3-43C0-A7FF-B831430F2BAA}" type="presOf" srcId="{E5620CBD-6AA8-4E49-B537-EAC94BA96859}" destId="{66F86797-374D-40E0-9C6D-063835B7E948}" srcOrd="0" destOrd="2" presId="urn:microsoft.com/office/officeart/2005/8/layout/vList5"/>
    <dgm:cxn modelId="{305E5AD7-8B2A-4D6A-A534-004AA9C4D442}" srcId="{B56CB0F1-8F8E-4023-9E5F-F4224BBA777C}" destId="{5134C69E-B97C-4CEF-A985-AE99936F8972}" srcOrd="1" destOrd="0" parTransId="{E0C0839C-77C2-4597-8EC9-EBECD8810CBD}" sibTransId="{E3D685D6-467A-439F-BDE2-D8759837D1B7}"/>
    <dgm:cxn modelId="{17A96BE7-AD22-4607-B58A-3F934AB54CD1}" type="presOf" srcId="{B56CB0F1-8F8E-4023-9E5F-F4224BBA777C}" destId="{05F35A3C-3F38-46C4-A6BE-338E6D481CFE}" srcOrd="0" destOrd="0" presId="urn:microsoft.com/office/officeart/2005/8/layout/vList5"/>
    <dgm:cxn modelId="{D2953A0B-9967-47DB-BE6C-640BD7134C76}" type="presParOf" srcId="{05F35A3C-3F38-46C4-A6BE-338E6D481CFE}" destId="{413C9DA7-E49F-4F50-9359-BF3F6FF954C4}" srcOrd="0" destOrd="0" presId="urn:microsoft.com/office/officeart/2005/8/layout/vList5"/>
    <dgm:cxn modelId="{EAB4ACEE-F45A-420E-AA67-A7044706B24E}" type="presParOf" srcId="{413C9DA7-E49F-4F50-9359-BF3F6FF954C4}" destId="{EA6D4B5B-0747-4D53-8325-BC046E0F2EC3}" srcOrd="0" destOrd="0" presId="urn:microsoft.com/office/officeart/2005/8/layout/vList5"/>
    <dgm:cxn modelId="{82F525D1-3835-432D-9B05-A4C6AF2E475D}" type="presParOf" srcId="{413C9DA7-E49F-4F50-9359-BF3F6FF954C4}" destId="{BB8B20BC-04D1-486F-BAB8-D89F6FA5BB96}" srcOrd="1" destOrd="0" presId="urn:microsoft.com/office/officeart/2005/8/layout/vList5"/>
    <dgm:cxn modelId="{5B8D9DF4-5AC8-409B-9683-EB1F528A035D}" type="presParOf" srcId="{05F35A3C-3F38-46C4-A6BE-338E6D481CFE}" destId="{09B11063-1A96-4B83-8C03-41B8899E28C8}" srcOrd="1" destOrd="0" presId="urn:microsoft.com/office/officeart/2005/8/layout/vList5"/>
    <dgm:cxn modelId="{1D0A1A84-D6BE-4C13-854B-33F9B6C08A9C}" type="presParOf" srcId="{05F35A3C-3F38-46C4-A6BE-338E6D481CFE}" destId="{7C26CF3F-6861-4020-9E81-D5B5F4393DC8}" srcOrd="2" destOrd="0" presId="urn:microsoft.com/office/officeart/2005/8/layout/vList5"/>
    <dgm:cxn modelId="{6647F980-970F-4895-8BCA-273B24D0FEAD}" type="presParOf" srcId="{7C26CF3F-6861-4020-9E81-D5B5F4393DC8}" destId="{784ED31C-31FA-46C2-9B46-F3FAFEA0DC82}" srcOrd="0" destOrd="0" presId="urn:microsoft.com/office/officeart/2005/8/layout/vList5"/>
    <dgm:cxn modelId="{C19DC667-B61D-4E63-8F51-1E099347B757}" type="presParOf" srcId="{7C26CF3F-6861-4020-9E81-D5B5F4393DC8}" destId="{66F86797-374D-40E0-9C6D-063835B7E94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56CB0F1-8F8E-4023-9E5F-F4224BBA777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0C1538BC-179D-4440-AA34-0CC1D45DDE05}">
      <dgm:prSet phldrT="[Texte]" phldr="0"/>
      <dgm:spPr/>
      <dgm:t>
        <a:bodyPr/>
        <a:lstStyle/>
        <a:p>
          <a:r>
            <a:rPr lang="fr-BE" dirty="0"/>
            <a:t>Enseignement</a:t>
          </a:r>
          <a:endParaRPr lang="fr-FR" dirty="0"/>
        </a:p>
      </dgm:t>
    </dgm:pt>
    <dgm:pt modelId="{D120DFB9-2845-4D30-AD12-C94323EFFF09}" type="parTrans" cxnId="{F1003B24-A485-4FA0-B2D7-05AE2C02F781}">
      <dgm:prSet/>
      <dgm:spPr/>
      <dgm:t>
        <a:bodyPr/>
        <a:lstStyle/>
        <a:p>
          <a:endParaRPr lang="fr-FR"/>
        </a:p>
      </dgm:t>
    </dgm:pt>
    <dgm:pt modelId="{4D866CE0-9EA7-48BF-9CFC-B3CC174E3E1D}" type="sibTrans" cxnId="{F1003B24-A485-4FA0-B2D7-05AE2C02F781}">
      <dgm:prSet/>
      <dgm:spPr/>
      <dgm:t>
        <a:bodyPr/>
        <a:lstStyle/>
        <a:p>
          <a:endParaRPr lang="fr-FR"/>
        </a:p>
      </dgm:t>
    </dgm:pt>
    <dgm:pt modelId="{F5647371-2560-4B36-83D0-3F12744165C8}">
      <dgm:prSet phldrT="[Texte]"/>
      <dgm:spPr/>
      <dgm:t>
        <a:bodyPr/>
        <a:lstStyle/>
        <a:p>
          <a:pPr algn="l"/>
          <a:endParaRPr lang="fr-FR" dirty="0"/>
        </a:p>
      </dgm:t>
    </dgm:pt>
    <dgm:pt modelId="{CAE20FD4-FC27-4EBC-93C0-6E2DE93FA72B}" type="parTrans" cxnId="{0B405BCC-B3EB-4803-9667-BE551B6C17D1}">
      <dgm:prSet/>
      <dgm:spPr/>
      <dgm:t>
        <a:bodyPr/>
        <a:lstStyle/>
        <a:p>
          <a:endParaRPr lang="fr-FR"/>
        </a:p>
      </dgm:t>
    </dgm:pt>
    <dgm:pt modelId="{6A29ACC3-F8D1-4AE3-BE0B-F7C4E8172816}" type="sibTrans" cxnId="{0B405BCC-B3EB-4803-9667-BE551B6C17D1}">
      <dgm:prSet/>
      <dgm:spPr/>
      <dgm:t>
        <a:bodyPr/>
        <a:lstStyle/>
        <a:p>
          <a:endParaRPr lang="fr-FR"/>
        </a:p>
      </dgm:t>
    </dgm:pt>
    <dgm:pt modelId="{5134C69E-B97C-4CEF-A985-AE99936F8972}">
      <dgm:prSet phldrT="[Texte]" phldr="0"/>
      <dgm:spPr/>
      <dgm:t>
        <a:bodyPr/>
        <a:lstStyle/>
        <a:p>
          <a:r>
            <a:rPr lang="fr-BE" dirty="0"/>
            <a:t>Culture-tourisme</a:t>
          </a:r>
          <a:endParaRPr lang="fr-FR" dirty="0"/>
        </a:p>
      </dgm:t>
    </dgm:pt>
    <dgm:pt modelId="{E0C0839C-77C2-4597-8EC9-EBECD8810CBD}" type="parTrans" cxnId="{305E5AD7-8B2A-4D6A-A534-004AA9C4D442}">
      <dgm:prSet/>
      <dgm:spPr/>
      <dgm:t>
        <a:bodyPr/>
        <a:lstStyle/>
        <a:p>
          <a:endParaRPr lang="fr-FR"/>
        </a:p>
      </dgm:t>
    </dgm:pt>
    <dgm:pt modelId="{E3D685D6-467A-439F-BDE2-D8759837D1B7}" type="sibTrans" cxnId="{305E5AD7-8B2A-4D6A-A534-004AA9C4D442}">
      <dgm:prSet/>
      <dgm:spPr/>
      <dgm:t>
        <a:bodyPr/>
        <a:lstStyle/>
        <a:p>
          <a:endParaRPr lang="fr-FR"/>
        </a:p>
      </dgm:t>
    </dgm:pt>
    <dgm:pt modelId="{896430D7-CA3A-4E79-94A5-850F0170388B}">
      <dgm:prSet phldrT="[Texte]"/>
      <dgm:spPr/>
      <dgm:t>
        <a:bodyPr/>
        <a:lstStyle/>
        <a:p>
          <a:pPr algn="l"/>
          <a:endParaRPr lang="fr-FR" dirty="0"/>
        </a:p>
      </dgm:t>
    </dgm:pt>
    <dgm:pt modelId="{4D7E136D-B3AA-4FA0-815A-70981E1E31B0}" type="sibTrans" cxnId="{C13A446C-57E6-4CCF-877C-99E7C9217914}">
      <dgm:prSet/>
      <dgm:spPr/>
      <dgm:t>
        <a:bodyPr/>
        <a:lstStyle/>
        <a:p>
          <a:endParaRPr lang="fr-FR"/>
        </a:p>
      </dgm:t>
    </dgm:pt>
    <dgm:pt modelId="{8D5B1606-D165-44F6-BAB2-CFC2C07BD11F}" type="parTrans" cxnId="{C13A446C-57E6-4CCF-877C-99E7C9217914}">
      <dgm:prSet/>
      <dgm:spPr/>
      <dgm:t>
        <a:bodyPr/>
        <a:lstStyle/>
        <a:p>
          <a:endParaRPr lang="fr-FR"/>
        </a:p>
      </dgm:t>
    </dgm:pt>
    <dgm:pt modelId="{E5620CBD-6AA8-4E49-B537-EAC94BA96859}">
      <dgm:prSet/>
      <dgm:spPr/>
      <dgm:t>
        <a:bodyPr/>
        <a:lstStyle/>
        <a:p>
          <a:pPr algn="l"/>
          <a:endParaRPr lang="fr-FR" dirty="0"/>
        </a:p>
      </dgm:t>
    </dgm:pt>
    <dgm:pt modelId="{09FD04CD-D339-406B-9525-5F7A856F299C}" type="parTrans" cxnId="{3BCCEE94-4916-4FD6-81BD-7D4947B97452}">
      <dgm:prSet/>
      <dgm:spPr/>
      <dgm:t>
        <a:bodyPr/>
        <a:lstStyle/>
        <a:p>
          <a:endParaRPr lang="fr-FR"/>
        </a:p>
      </dgm:t>
    </dgm:pt>
    <dgm:pt modelId="{C5DEB644-AC47-4125-8E2F-BE074A4FE735}" type="sibTrans" cxnId="{3BCCEE94-4916-4FD6-81BD-7D4947B97452}">
      <dgm:prSet/>
      <dgm:spPr/>
      <dgm:t>
        <a:bodyPr/>
        <a:lstStyle/>
        <a:p>
          <a:endParaRPr lang="fr-FR"/>
        </a:p>
      </dgm:t>
    </dgm:pt>
    <dgm:pt modelId="{A3C50CDA-71BE-4758-B259-F86D3036F78D}">
      <dgm:prSet/>
      <dgm:spPr/>
      <dgm:t>
        <a:bodyPr/>
        <a:lstStyle/>
        <a:p>
          <a:pPr algn="l"/>
          <a:r>
            <a:rPr lang="fr-FR" dirty="0"/>
            <a:t>Mettre en œuvre des projets en faveur du développement d’un environnement et d’une alimentation saine et de qualité pour chaque élève dans chaque implantation scolaire.</a:t>
          </a:r>
        </a:p>
      </dgm:t>
    </dgm:pt>
    <dgm:pt modelId="{A3EB5B41-C66D-4688-A919-10B2B6FAD3F5}" type="parTrans" cxnId="{0285C86C-CDE3-4321-A156-8B581253C5C7}">
      <dgm:prSet/>
      <dgm:spPr/>
      <dgm:t>
        <a:bodyPr/>
        <a:lstStyle/>
        <a:p>
          <a:endParaRPr lang="fr-FR"/>
        </a:p>
      </dgm:t>
    </dgm:pt>
    <dgm:pt modelId="{93A5D6FA-18BE-44FF-82C5-BA030AD26B61}" type="sibTrans" cxnId="{0285C86C-CDE3-4321-A156-8B581253C5C7}">
      <dgm:prSet/>
      <dgm:spPr/>
      <dgm:t>
        <a:bodyPr/>
        <a:lstStyle/>
        <a:p>
          <a:endParaRPr lang="fr-FR"/>
        </a:p>
      </dgm:t>
    </dgm:pt>
    <dgm:pt modelId="{0EEF4774-65E4-4C21-8225-54B2017177F5}">
      <dgm:prSet/>
      <dgm:spPr/>
      <dgm:t>
        <a:bodyPr/>
        <a:lstStyle/>
        <a:p>
          <a:pPr algn="l"/>
          <a:r>
            <a:rPr lang="fr-FR" dirty="0"/>
            <a:t> Mettre en œuvre des projets et des actions qui favorisent le développement de l’offre touristique, en s’appuyant sur un panier composé des ressources spécifiques : trame verte, trame bleue ainsi que les sentiers et le patrimoine bâti.</a:t>
          </a:r>
        </a:p>
      </dgm:t>
    </dgm:pt>
    <dgm:pt modelId="{8D055806-E708-40CB-8226-EC7EC3150A4F}" type="parTrans" cxnId="{570E6D98-6665-4C5E-B505-AE6C12DD6363}">
      <dgm:prSet/>
      <dgm:spPr/>
      <dgm:t>
        <a:bodyPr/>
        <a:lstStyle/>
        <a:p>
          <a:endParaRPr lang="fr-FR"/>
        </a:p>
      </dgm:t>
    </dgm:pt>
    <dgm:pt modelId="{E91B129D-6DA8-40CD-B761-AEC69B3B0C36}" type="sibTrans" cxnId="{570E6D98-6665-4C5E-B505-AE6C12DD6363}">
      <dgm:prSet/>
      <dgm:spPr/>
      <dgm:t>
        <a:bodyPr/>
        <a:lstStyle/>
        <a:p>
          <a:endParaRPr lang="fr-FR"/>
        </a:p>
      </dgm:t>
    </dgm:pt>
    <dgm:pt modelId="{05F35A3C-3F38-46C4-A6BE-338E6D481CFE}" type="pres">
      <dgm:prSet presAssocID="{B56CB0F1-8F8E-4023-9E5F-F4224BBA777C}" presName="Name0" presStyleCnt="0">
        <dgm:presLayoutVars>
          <dgm:dir/>
          <dgm:animLvl val="lvl"/>
          <dgm:resizeHandles val="exact"/>
        </dgm:presLayoutVars>
      </dgm:prSet>
      <dgm:spPr/>
    </dgm:pt>
    <dgm:pt modelId="{413C9DA7-E49F-4F50-9359-BF3F6FF954C4}" type="pres">
      <dgm:prSet presAssocID="{0C1538BC-179D-4440-AA34-0CC1D45DDE05}" presName="linNode" presStyleCnt="0"/>
      <dgm:spPr/>
    </dgm:pt>
    <dgm:pt modelId="{EA6D4B5B-0747-4D53-8325-BC046E0F2EC3}" type="pres">
      <dgm:prSet presAssocID="{0C1538BC-179D-4440-AA34-0CC1D45DDE05}" presName="parentText" presStyleLbl="node1" presStyleIdx="0" presStyleCnt="2">
        <dgm:presLayoutVars>
          <dgm:chMax val="1"/>
          <dgm:bulletEnabled val="1"/>
        </dgm:presLayoutVars>
      </dgm:prSet>
      <dgm:spPr/>
    </dgm:pt>
    <dgm:pt modelId="{BB8B20BC-04D1-486F-BAB8-D89F6FA5BB96}" type="pres">
      <dgm:prSet presAssocID="{0C1538BC-179D-4440-AA34-0CC1D45DDE05}" presName="descendantText" presStyleLbl="alignAccFollowNode1" presStyleIdx="0" presStyleCnt="2">
        <dgm:presLayoutVars>
          <dgm:bulletEnabled val="1"/>
        </dgm:presLayoutVars>
      </dgm:prSet>
      <dgm:spPr/>
    </dgm:pt>
    <dgm:pt modelId="{09B11063-1A96-4B83-8C03-41B8899E28C8}" type="pres">
      <dgm:prSet presAssocID="{4D866CE0-9EA7-48BF-9CFC-B3CC174E3E1D}" presName="sp" presStyleCnt="0"/>
      <dgm:spPr/>
    </dgm:pt>
    <dgm:pt modelId="{7C26CF3F-6861-4020-9E81-D5B5F4393DC8}" type="pres">
      <dgm:prSet presAssocID="{5134C69E-B97C-4CEF-A985-AE99936F8972}" presName="linNode" presStyleCnt="0"/>
      <dgm:spPr/>
    </dgm:pt>
    <dgm:pt modelId="{784ED31C-31FA-46C2-9B46-F3FAFEA0DC82}" type="pres">
      <dgm:prSet presAssocID="{5134C69E-B97C-4CEF-A985-AE99936F8972}" presName="parentText" presStyleLbl="node1" presStyleIdx="1" presStyleCnt="2">
        <dgm:presLayoutVars>
          <dgm:chMax val="1"/>
          <dgm:bulletEnabled val="1"/>
        </dgm:presLayoutVars>
      </dgm:prSet>
      <dgm:spPr/>
    </dgm:pt>
    <dgm:pt modelId="{66F86797-374D-40E0-9C6D-063835B7E948}" type="pres">
      <dgm:prSet presAssocID="{5134C69E-B97C-4CEF-A985-AE99936F8972}" presName="descendantText" presStyleLbl="alignAccFollowNode1" presStyleIdx="1" presStyleCnt="2">
        <dgm:presLayoutVars>
          <dgm:bulletEnabled val="1"/>
        </dgm:presLayoutVars>
      </dgm:prSet>
      <dgm:spPr/>
    </dgm:pt>
  </dgm:ptLst>
  <dgm:cxnLst>
    <dgm:cxn modelId="{4840810C-0208-4349-89C7-29CC082219D8}" type="presOf" srcId="{0C1538BC-179D-4440-AA34-0CC1D45DDE05}" destId="{EA6D4B5B-0747-4D53-8325-BC046E0F2EC3}" srcOrd="0" destOrd="0" presId="urn:microsoft.com/office/officeart/2005/8/layout/vList5"/>
    <dgm:cxn modelId="{FA38DD14-CF22-4844-91FF-F73515042513}" type="presOf" srcId="{896430D7-CA3A-4E79-94A5-850F0170388B}" destId="{66F86797-374D-40E0-9C6D-063835B7E948}" srcOrd="0" destOrd="0" presId="urn:microsoft.com/office/officeart/2005/8/layout/vList5"/>
    <dgm:cxn modelId="{C36E1C22-A28D-4BFD-88FA-F0B27CF362F0}" type="presOf" srcId="{F5647371-2560-4B36-83D0-3F12744165C8}" destId="{BB8B20BC-04D1-486F-BAB8-D89F6FA5BB96}" srcOrd="0" destOrd="0" presId="urn:microsoft.com/office/officeart/2005/8/layout/vList5"/>
    <dgm:cxn modelId="{F1003B24-A485-4FA0-B2D7-05AE2C02F781}" srcId="{B56CB0F1-8F8E-4023-9E5F-F4224BBA777C}" destId="{0C1538BC-179D-4440-AA34-0CC1D45DDE05}" srcOrd="0" destOrd="0" parTransId="{D120DFB9-2845-4D30-AD12-C94323EFFF09}" sibTransId="{4D866CE0-9EA7-48BF-9CFC-B3CC174E3E1D}"/>
    <dgm:cxn modelId="{C13A446C-57E6-4CCF-877C-99E7C9217914}" srcId="{5134C69E-B97C-4CEF-A985-AE99936F8972}" destId="{896430D7-CA3A-4E79-94A5-850F0170388B}" srcOrd="0" destOrd="0" parTransId="{8D5B1606-D165-44F6-BAB2-CFC2C07BD11F}" sibTransId="{4D7E136D-B3AA-4FA0-815A-70981E1E31B0}"/>
    <dgm:cxn modelId="{0285C86C-CDE3-4321-A156-8B581253C5C7}" srcId="{0C1538BC-179D-4440-AA34-0CC1D45DDE05}" destId="{A3C50CDA-71BE-4758-B259-F86D3036F78D}" srcOrd="1" destOrd="0" parTransId="{A3EB5B41-C66D-4688-A919-10B2B6FAD3F5}" sibTransId="{93A5D6FA-18BE-44FF-82C5-BA030AD26B61}"/>
    <dgm:cxn modelId="{F203B554-9495-45A5-9F4F-16B2631A6E58}" type="presOf" srcId="{A3C50CDA-71BE-4758-B259-F86D3036F78D}" destId="{BB8B20BC-04D1-486F-BAB8-D89F6FA5BB96}" srcOrd="0" destOrd="1" presId="urn:microsoft.com/office/officeart/2005/8/layout/vList5"/>
    <dgm:cxn modelId="{4FC71B56-4CEF-4CE2-9718-A36AB1FE9BEF}" type="presOf" srcId="{0EEF4774-65E4-4C21-8225-54B2017177F5}" destId="{66F86797-374D-40E0-9C6D-063835B7E948}" srcOrd="0" destOrd="1" presId="urn:microsoft.com/office/officeart/2005/8/layout/vList5"/>
    <dgm:cxn modelId="{3BCCEE94-4916-4FD6-81BD-7D4947B97452}" srcId="{5134C69E-B97C-4CEF-A985-AE99936F8972}" destId="{E5620CBD-6AA8-4E49-B537-EAC94BA96859}" srcOrd="2" destOrd="0" parTransId="{09FD04CD-D339-406B-9525-5F7A856F299C}" sibTransId="{C5DEB644-AC47-4125-8E2F-BE074A4FE735}"/>
    <dgm:cxn modelId="{570E6D98-6665-4C5E-B505-AE6C12DD6363}" srcId="{5134C69E-B97C-4CEF-A985-AE99936F8972}" destId="{0EEF4774-65E4-4C21-8225-54B2017177F5}" srcOrd="1" destOrd="0" parTransId="{8D055806-E708-40CB-8226-EC7EC3150A4F}" sibTransId="{E91B129D-6DA8-40CD-B761-AEC69B3B0C36}"/>
    <dgm:cxn modelId="{0B405BCC-B3EB-4803-9667-BE551B6C17D1}" srcId="{0C1538BC-179D-4440-AA34-0CC1D45DDE05}" destId="{F5647371-2560-4B36-83D0-3F12744165C8}" srcOrd="0" destOrd="0" parTransId="{CAE20FD4-FC27-4EBC-93C0-6E2DE93FA72B}" sibTransId="{6A29ACC3-F8D1-4AE3-BE0B-F7C4E8172816}"/>
    <dgm:cxn modelId="{785F00D5-7CEB-4A00-8E48-FD08128092ED}" type="presOf" srcId="{5134C69E-B97C-4CEF-A985-AE99936F8972}" destId="{784ED31C-31FA-46C2-9B46-F3FAFEA0DC82}" srcOrd="0" destOrd="0" presId="urn:microsoft.com/office/officeart/2005/8/layout/vList5"/>
    <dgm:cxn modelId="{20ABA0D5-4FB3-43C0-A7FF-B831430F2BAA}" type="presOf" srcId="{E5620CBD-6AA8-4E49-B537-EAC94BA96859}" destId="{66F86797-374D-40E0-9C6D-063835B7E948}" srcOrd="0" destOrd="2" presId="urn:microsoft.com/office/officeart/2005/8/layout/vList5"/>
    <dgm:cxn modelId="{305E5AD7-8B2A-4D6A-A534-004AA9C4D442}" srcId="{B56CB0F1-8F8E-4023-9E5F-F4224BBA777C}" destId="{5134C69E-B97C-4CEF-A985-AE99936F8972}" srcOrd="1" destOrd="0" parTransId="{E0C0839C-77C2-4597-8EC9-EBECD8810CBD}" sibTransId="{E3D685D6-467A-439F-BDE2-D8759837D1B7}"/>
    <dgm:cxn modelId="{17A96BE7-AD22-4607-B58A-3F934AB54CD1}" type="presOf" srcId="{B56CB0F1-8F8E-4023-9E5F-F4224BBA777C}" destId="{05F35A3C-3F38-46C4-A6BE-338E6D481CFE}" srcOrd="0" destOrd="0" presId="urn:microsoft.com/office/officeart/2005/8/layout/vList5"/>
    <dgm:cxn modelId="{D2953A0B-9967-47DB-BE6C-640BD7134C76}" type="presParOf" srcId="{05F35A3C-3F38-46C4-A6BE-338E6D481CFE}" destId="{413C9DA7-E49F-4F50-9359-BF3F6FF954C4}" srcOrd="0" destOrd="0" presId="urn:microsoft.com/office/officeart/2005/8/layout/vList5"/>
    <dgm:cxn modelId="{EAB4ACEE-F45A-420E-AA67-A7044706B24E}" type="presParOf" srcId="{413C9DA7-E49F-4F50-9359-BF3F6FF954C4}" destId="{EA6D4B5B-0747-4D53-8325-BC046E0F2EC3}" srcOrd="0" destOrd="0" presId="urn:microsoft.com/office/officeart/2005/8/layout/vList5"/>
    <dgm:cxn modelId="{82F525D1-3835-432D-9B05-A4C6AF2E475D}" type="presParOf" srcId="{413C9DA7-E49F-4F50-9359-BF3F6FF954C4}" destId="{BB8B20BC-04D1-486F-BAB8-D89F6FA5BB96}" srcOrd="1" destOrd="0" presId="urn:microsoft.com/office/officeart/2005/8/layout/vList5"/>
    <dgm:cxn modelId="{5B8D9DF4-5AC8-409B-9683-EB1F528A035D}" type="presParOf" srcId="{05F35A3C-3F38-46C4-A6BE-338E6D481CFE}" destId="{09B11063-1A96-4B83-8C03-41B8899E28C8}" srcOrd="1" destOrd="0" presId="urn:microsoft.com/office/officeart/2005/8/layout/vList5"/>
    <dgm:cxn modelId="{1D0A1A84-D6BE-4C13-854B-33F9B6C08A9C}" type="presParOf" srcId="{05F35A3C-3F38-46C4-A6BE-338E6D481CFE}" destId="{7C26CF3F-6861-4020-9E81-D5B5F4393DC8}" srcOrd="2" destOrd="0" presId="urn:microsoft.com/office/officeart/2005/8/layout/vList5"/>
    <dgm:cxn modelId="{6647F980-970F-4895-8BCA-273B24D0FEAD}" type="presParOf" srcId="{7C26CF3F-6861-4020-9E81-D5B5F4393DC8}" destId="{784ED31C-31FA-46C2-9B46-F3FAFEA0DC82}" srcOrd="0" destOrd="0" presId="urn:microsoft.com/office/officeart/2005/8/layout/vList5"/>
    <dgm:cxn modelId="{C19DC667-B61D-4E63-8F51-1E099347B757}" type="presParOf" srcId="{7C26CF3F-6861-4020-9E81-D5B5F4393DC8}" destId="{66F86797-374D-40E0-9C6D-063835B7E94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B56CB0F1-8F8E-4023-9E5F-F4224BBA777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0C1538BC-179D-4440-AA34-0CC1D45DDE05}">
      <dgm:prSet phldrT="[Texte]" phldr="0"/>
      <dgm:spPr/>
      <dgm:t>
        <a:bodyPr/>
        <a:lstStyle/>
        <a:p>
          <a:r>
            <a:rPr lang="fr-BE" dirty="0"/>
            <a:t>Culte</a:t>
          </a:r>
          <a:endParaRPr lang="fr-FR" dirty="0"/>
        </a:p>
      </dgm:t>
    </dgm:pt>
    <dgm:pt modelId="{D120DFB9-2845-4D30-AD12-C94323EFFF09}" type="parTrans" cxnId="{F1003B24-A485-4FA0-B2D7-05AE2C02F781}">
      <dgm:prSet/>
      <dgm:spPr/>
      <dgm:t>
        <a:bodyPr/>
        <a:lstStyle/>
        <a:p>
          <a:endParaRPr lang="fr-FR"/>
        </a:p>
      </dgm:t>
    </dgm:pt>
    <dgm:pt modelId="{4D866CE0-9EA7-48BF-9CFC-B3CC174E3E1D}" type="sibTrans" cxnId="{F1003B24-A485-4FA0-B2D7-05AE2C02F781}">
      <dgm:prSet/>
      <dgm:spPr/>
      <dgm:t>
        <a:bodyPr/>
        <a:lstStyle/>
        <a:p>
          <a:endParaRPr lang="fr-FR"/>
        </a:p>
      </dgm:t>
    </dgm:pt>
    <dgm:pt modelId="{F5647371-2560-4B36-83D0-3F12744165C8}">
      <dgm:prSet phldrT="[Texte]"/>
      <dgm:spPr/>
      <dgm:t>
        <a:bodyPr/>
        <a:lstStyle/>
        <a:p>
          <a:pPr algn="l"/>
          <a:endParaRPr lang="fr-FR" dirty="0"/>
        </a:p>
      </dgm:t>
    </dgm:pt>
    <dgm:pt modelId="{CAE20FD4-FC27-4EBC-93C0-6E2DE93FA72B}" type="parTrans" cxnId="{0B405BCC-B3EB-4803-9667-BE551B6C17D1}">
      <dgm:prSet/>
      <dgm:spPr/>
      <dgm:t>
        <a:bodyPr/>
        <a:lstStyle/>
        <a:p>
          <a:endParaRPr lang="fr-FR"/>
        </a:p>
      </dgm:t>
    </dgm:pt>
    <dgm:pt modelId="{6A29ACC3-F8D1-4AE3-BE0B-F7C4E8172816}" type="sibTrans" cxnId="{0B405BCC-B3EB-4803-9667-BE551B6C17D1}">
      <dgm:prSet/>
      <dgm:spPr/>
      <dgm:t>
        <a:bodyPr/>
        <a:lstStyle/>
        <a:p>
          <a:endParaRPr lang="fr-FR"/>
        </a:p>
      </dgm:t>
    </dgm:pt>
    <dgm:pt modelId="{3BB797F0-9ADB-4FE1-9BEE-95B418B1203C}">
      <dgm:prSet/>
      <dgm:spPr/>
      <dgm:t>
        <a:bodyPr/>
        <a:lstStyle/>
        <a:p>
          <a:pPr algn="l"/>
          <a:r>
            <a:rPr lang="fr-FR" dirty="0"/>
            <a:t>Travailler sur la </a:t>
          </a:r>
          <a:r>
            <a:rPr lang="fr-FR" b="1" dirty="0"/>
            <a:t>réaffectation</a:t>
          </a:r>
          <a:r>
            <a:rPr lang="fr-FR" dirty="0"/>
            <a:t> des églises de Bienne-lez-Happart et de Mont-Sainte-Geneviève.</a:t>
          </a:r>
        </a:p>
      </dgm:t>
    </dgm:pt>
    <dgm:pt modelId="{3DC40538-2B6A-4DF6-8D89-13E43D77F2D7}" type="parTrans" cxnId="{7EB0F88B-E527-4047-AE36-2B707534DBE4}">
      <dgm:prSet/>
      <dgm:spPr/>
      <dgm:t>
        <a:bodyPr/>
        <a:lstStyle/>
        <a:p>
          <a:endParaRPr lang="fr-FR"/>
        </a:p>
      </dgm:t>
    </dgm:pt>
    <dgm:pt modelId="{B6D81153-802B-409B-87B5-7DD94429E2A0}" type="sibTrans" cxnId="{7EB0F88B-E527-4047-AE36-2B707534DBE4}">
      <dgm:prSet/>
      <dgm:spPr/>
      <dgm:t>
        <a:bodyPr/>
        <a:lstStyle/>
        <a:p>
          <a:endParaRPr lang="fr-FR"/>
        </a:p>
      </dgm:t>
    </dgm:pt>
    <dgm:pt modelId="{8511FFE7-6D3C-4B1A-A2F1-648B30B06933}">
      <dgm:prSet/>
      <dgm:spPr/>
      <dgm:t>
        <a:bodyPr/>
        <a:lstStyle/>
        <a:p>
          <a:pPr algn="l"/>
          <a:r>
            <a:rPr lang="fr-FR" dirty="0"/>
            <a:t> Mener une réflexion sur la possibilité de regrouper les </a:t>
          </a:r>
          <a:r>
            <a:rPr lang="fr-FR" b="1" dirty="0"/>
            <a:t>fabriques</a:t>
          </a:r>
          <a:r>
            <a:rPr lang="fr-FR" dirty="0"/>
            <a:t> d’église de l’entité afin d’optimiser la gestion des institutions religieuses </a:t>
          </a:r>
          <a:r>
            <a:rPr lang="fr-FR"/>
            <a:t>locales.</a:t>
          </a:r>
          <a:endParaRPr lang="fr-FR" dirty="0"/>
        </a:p>
      </dgm:t>
    </dgm:pt>
    <dgm:pt modelId="{CF834987-2A9C-4A0E-84B3-330DD402FFAE}" type="parTrans" cxnId="{4CE8C990-451C-4190-8B90-F4339165CBAB}">
      <dgm:prSet/>
      <dgm:spPr/>
      <dgm:t>
        <a:bodyPr/>
        <a:lstStyle/>
        <a:p>
          <a:endParaRPr lang="fr-FR"/>
        </a:p>
      </dgm:t>
    </dgm:pt>
    <dgm:pt modelId="{9677884A-22D0-4619-AEE1-09AA175DF4F2}" type="sibTrans" cxnId="{4CE8C990-451C-4190-8B90-F4339165CBAB}">
      <dgm:prSet/>
      <dgm:spPr/>
      <dgm:t>
        <a:bodyPr/>
        <a:lstStyle/>
        <a:p>
          <a:endParaRPr lang="fr-FR"/>
        </a:p>
      </dgm:t>
    </dgm:pt>
    <dgm:pt modelId="{5134C69E-B97C-4CEF-A985-AE99936F8972}">
      <dgm:prSet phldrT="[Texte]" phldr="0"/>
      <dgm:spPr/>
      <dgm:t>
        <a:bodyPr/>
        <a:lstStyle/>
        <a:p>
          <a:endParaRPr lang="fr-FR" dirty="0"/>
        </a:p>
      </dgm:t>
    </dgm:pt>
    <dgm:pt modelId="{E0C0839C-77C2-4597-8EC9-EBECD8810CBD}" type="parTrans" cxnId="{4685F0BD-2395-4BA8-ACC7-945CA7BAC485}">
      <dgm:prSet/>
      <dgm:spPr/>
      <dgm:t>
        <a:bodyPr/>
        <a:lstStyle/>
        <a:p>
          <a:endParaRPr lang="fr-FR"/>
        </a:p>
      </dgm:t>
    </dgm:pt>
    <dgm:pt modelId="{E3D685D6-467A-439F-BDE2-D8759837D1B7}" type="sibTrans" cxnId="{4685F0BD-2395-4BA8-ACC7-945CA7BAC485}">
      <dgm:prSet/>
      <dgm:spPr/>
      <dgm:t>
        <a:bodyPr/>
        <a:lstStyle/>
        <a:p>
          <a:endParaRPr lang="fr-FR"/>
        </a:p>
      </dgm:t>
    </dgm:pt>
    <dgm:pt modelId="{05F35A3C-3F38-46C4-A6BE-338E6D481CFE}" type="pres">
      <dgm:prSet presAssocID="{B56CB0F1-8F8E-4023-9E5F-F4224BBA777C}" presName="Name0" presStyleCnt="0">
        <dgm:presLayoutVars>
          <dgm:dir/>
          <dgm:animLvl val="lvl"/>
          <dgm:resizeHandles val="exact"/>
        </dgm:presLayoutVars>
      </dgm:prSet>
      <dgm:spPr/>
    </dgm:pt>
    <dgm:pt modelId="{413C9DA7-E49F-4F50-9359-BF3F6FF954C4}" type="pres">
      <dgm:prSet presAssocID="{0C1538BC-179D-4440-AA34-0CC1D45DDE05}" presName="linNode" presStyleCnt="0"/>
      <dgm:spPr/>
    </dgm:pt>
    <dgm:pt modelId="{EA6D4B5B-0747-4D53-8325-BC046E0F2EC3}" type="pres">
      <dgm:prSet presAssocID="{0C1538BC-179D-4440-AA34-0CC1D45DDE05}" presName="parentText" presStyleLbl="node1" presStyleIdx="0" presStyleCnt="2">
        <dgm:presLayoutVars>
          <dgm:chMax val="1"/>
          <dgm:bulletEnabled val="1"/>
        </dgm:presLayoutVars>
      </dgm:prSet>
      <dgm:spPr/>
    </dgm:pt>
    <dgm:pt modelId="{BB8B20BC-04D1-486F-BAB8-D89F6FA5BB96}" type="pres">
      <dgm:prSet presAssocID="{0C1538BC-179D-4440-AA34-0CC1D45DDE05}" presName="descendantText" presStyleLbl="alignAccFollowNode1" presStyleIdx="0" presStyleCnt="1">
        <dgm:presLayoutVars>
          <dgm:bulletEnabled val="1"/>
        </dgm:presLayoutVars>
      </dgm:prSet>
      <dgm:spPr/>
    </dgm:pt>
    <dgm:pt modelId="{09B11063-1A96-4B83-8C03-41B8899E28C8}" type="pres">
      <dgm:prSet presAssocID="{4D866CE0-9EA7-48BF-9CFC-B3CC174E3E1D}" presName="sp" presStyleCnt="0"/>
      <dgm:spPr/>
    </dgm:pt>
    <dgm:pt modelId="{7C26CF3F-6861-4020-9E81-D5B5F4393DC8}" type="pres">
      <dgm:prSet presAssocID="{5134C69E-B97C-4CEF-A985-AE99936F8972}" presName="linNode" presStyleCnt="0"/>
      <dgm:spPr/>
    </dgm:pt>
    <dgm:pt modelId="{784ED31C-31FA-46C2-9B46-F3FAFEA0DC82}" type="pres">
      <dgm:prSet presAssocID="{5134C69E-B97C-4CEF-A985-AE99936F8972}" presName="parentText" presStyleLbl="node1" presStyleIdx="1" presStyleCnt="2">
        <dgm:presLayoutVars>
          <dgm:chMax val="1"/>
          <dgm:bulletEnabled val="1"/>
        </dgm:presLayoutVars>
      </dgm:prSet>
      <dgm:spPr/>
    </dgm:pt>
  </dgm:ptLst>
  <dgm:cxnLst>
    <dgm:cxn modelId="{F1003B24-A485-4FA0-B2D7-05AE2C02F781}" srcId="{B56CB0F1-8F8E-4023-9E5F-F4224BBA777C}" destId="{0C1538BC-179D-4440-AA34-0CC1D45DDE05}" srcOrd="0" destOrd="0" parTransId="{D120DFB9-2845-4D30-AD12-C94323EFFF09}" sibTransId="{4D866CE0-9EA7-48BF-9CFC-B3CC174E3E1D}"/>
    <dgm:cxn modelId="{4B0DC16E-20F9-4D87-9D19-BB6F2DED689F}" type="presOf" srcId="{8511FFE7-6D3C-4B1A-A2F1-648B30B06933}" destId="{BB8B20BC-04D1-486F-BAB8-D89F6FA5BB96}" srcOrd="0" destOrd="2" presId="urn:microsoft.com/office/officeart/2005/8/layout/vList5"/>
    <dgm:cxn modelId="{3CD1AE82-DD66-4826-9856-A04D1989B42A}" type="presOf" srcId="{5134C69E-B97C-4CEF-A985-AE99936F8972}" destId="{784ED31C-31FA-46C2-9B46-F3FAFEA0DC82}" srcOrd="0" destOrd="0" presId="urn:microsoft.com/office/officeart/2005/8/layout/vList5"/>
    <dgm:cxn modelId="{7EB0F88B-E527-4047-AE36-2B707534DBE4}" srcId="{0C1538BC-179D-4440-AA34-0CC1D45DDE05}" destId="{3BB797F0-9ADB-4FE1-9BEE-95B418B1203C}" srcOrd="1" destOrd="0" parTransId="{3DC40538-2B6A-4DF6-8D89-13E43D77F2D7}" sibTransId="{B6D81153-802B-409B-87B5-7DD94429E2A0}"/>
    <dgm:cxn modelId="{4CE8C990-451C-4190-8B90-F4339165CBAB}" srcId="{0C1538BC-179D-4440-AA34-0CC1D45DDE05}" destId="{8511FFE7-6D3C-4B1A-A2F1-648B30B06933}" srcOrd="2" destOrd="0" parTransId="{CF834987-2A9C-4A0E-84B3-330DD402FFAE}" sibTransId="{9677884A-22D0-4619-AEE1-09AA175DF4F2}"/>
    <dgm:cxn modelId="{943CB7B1-EDF2-4D5C-982D-3A8F630E5253}" type="presOf" srcId="{F5647371-2560-4B36-83D0-3F12744165C8}" destId="{BB8B20BC-04D1-486F-BAB8-D89F6FA5BB96}" srcOrd="0" destOrd="0" presId="urn:microsoft.com/office/officeart/2005/8/layout/vList5"/>
    <dgm:cxn modelId="{4685F0BD-2395-4BA8-ACC7-945CA7BAC485}" srcId="{B56CB0F1-8F8E-4023-9E5F-F4224BBA777C}" destId="{5134C69E-B97C-4CEF-A985-AE99936F8972}" srcOrd="1" destOrd="0" parTransId="{E0C0839C-77C2-4597-8EC9-EBECD8810CBD}" sibTransId="{E3D685D6-467A-439F-BDE2-D8759837D1B7}"/>
    <dgm:cxn modelId="{3D431DC2-1DF0-43C1-B285-2A40A346053F}" type="presOf" srcId="{3BB797F0-9ADB-4FE1-9BEE-95B418B1203C}" destId="{BB8B20BC-04D1-486F-BAB8-D89F6FA5BB96}" srcOrd="0" destOrd="1" presId="urn:microsoft.com/office/officeart/2005/8/layout/vList5"/>
    <dgm:cxn modelId="{0B405BCC-B3EB-4803-9667-BE551B6C17D1}" srcId="{0C1538BC-179D-4440-AA34-0CC1D45DDE05}" destId="{F5647371-2560-4B36-83D0-3F12744165C8}" srcOrd="0" destOrd="0" parTransId="{CAE20FD4-FC27-4EBC-93C0-6E2DE93FA72B}" sibTransId="{6A29ACC3-F8D1-4AE3-BE0B-F7C4E8172816}"/>
    <dgm:cxn modelId="{BF01B5D6-0221-4279-80B3-9FFC1E656D9B}" type="presOf" srcId="{0C1538BC-179D-4440-AA34-0CC1D45DDE05}" destId="{EA6D4B5B-0747-4D53-8325-BC046E0F2EC3}" srcOrd="0" destOrd="0" presId="urn:microsoft.com/office/officeart/2005/8/layout/vList5"/>
    <dgm:cxn modelId="{17A96BE7-AD22-4607-B58A-3F934AB54CD1}" type="presOf" srcId="{B56CB0F1-8F8E-4023-9E5F-F4224BBA777C}" destId="{05F35A3C-3F38-46C4-A6BE-338E6D481CFE}" srcOrd="0" destOrd="0" presId="urn:microsoft.com/office/officeart/2005/8/layout/vList5"/>
    <dgm:cxn modelId="{ED484907-41E6-400E-B2A4-34B24026E378}" type="presParOf" srcId="{05F35A3C-3F38-46C4-A6BE-338E6D481CFE}" destId="{413C9DA7-E49F-4F50-9359-BF3F6FF954C4}" srcOrd="0" destOrd="0" presId="urn:microsoft.com/office/officeart/2005/8/layout/vList5"/>
    <dgm:cxn modelId="{58082878-F170-4E02-8346-988C72580901}" type="presParOf" srcId="{413C9DA7-E49F-4F50-9359-BF3F6FF954C4}" destId="{EA6D4B5B-0747-4D53-8325-BC046E0F2EC3}" srcOrd="0" destOrd="0" presId="urn:microsoft.com/office/officeart/2005/8/layout/vList5"/>
    <dgm:cxn modelId="{D37E9E46-0B87-41FB-ADF5-AFFFFCA0F65C}" type="presParOf" srcId="{413C9DA7-E49F-4F50-9359-BF3F6FF954C4}" destId="{BB8B20BC-04D1-486F-BAB8-D89F6FA5BB96}" srcOrd="1" destOrd="0" presId="urn:microsoft.com/office/officeart/2005/8/layout/vList5"/>
    <dgm:cxn modelId="{9D24293E-8650-43DB-9D06-809C922A5939}" type="presParOf" srcId="{05F35A3C-3F38-46C4-A6BE-338E6D481CFE}" destId="{09B11063-1A96-4B83-8C03-41B8899E28C8}" srcOrd="1" destOrd="0" presId="urn:microsoft.com/office/officeart/2005/8/layout/vList5"/>
    <dgm:cxn modelId="{404D7AFD-0BCB-4908-BA2F-78E352B17D16}" type="presParOf" srcId="{05F35A3C-3F38-46C4-A6BE-338E6D481CFE}" destId="{7C26CF3F-6861-4020-9E81-D5B5F4393DC8}" srcOrd="2" destOrd="0" presId="urn:microsoft.com/office/officeart/2005/8/layout/vList5"/>
    <dgm:cxn modelId="{ECE7CF4E-CF01-492D-BE44-7571BB80E1C5}" type="presParOf" srcId="{7C26CF3F-6861-4020-9E81-D5B5F4393DC8}" destId="{784ED31C-31FA-46C2-9B46-F3FAFEA0DC82}"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2B93AF6B-B833-4FDB-BE14-A8C8D9B788E1}" type="doc">
      <dgm:prSet loTypeId="urn:microsoft.com/office/officeart/2005/8/layout/radial5" loCatId="cycle" qsTypeId="urn:microsoft.com/office/officeart/2005/8/quickstyle/simple3" qsCatId="simple" csTypeId="urn:microsoft.com/office/officeart/2005/8/colors/accent1_2" csCatId="accent1" phldr="1"/>
      <dgm:spPr/>
      <dgm:t>
        <a:bodyPr/>
        <a:lstStyle/>
        <a:p>
          <a:endParaRPr lang="fr-FR"/>
        </a:p>
      </dgm:t>
    </dgm:pt>
    <dgm:pt modelId="{129440E5-40CA-4843-97F7-2150EE0B0B1F}">
      <dgm:prSet phldrT="[Texte]" custT="1">
        <dgm:style>
          <a:lnRef idx="2">
            <a:schemeClr val="dk1"/>
          </a:lnRef>
          <a:fillRef idx="1">
            <a:schemeClr val="lt1"/>
          </a:fillRef>
          <a:effectRef idx="0">
            <a:schemeClr val="dk1"/>
          </a:effectRef>
          <a:fontRef idx="minor">
            <a:schemeClr val="dk1"/>
          </a:fontRef>
        </dgm:style>
      </dgm:prSet>
      <dgm:spPr>
        <a:solidFill>
          <a:schemeClr val="accent5">
            <a:lumMod val="20000"/>
            <a:lumOff val="80000"/>
          </a:schemeClr>
        </a:solidFill>
      </dgm:spPr>
      <dgm:t>
        <a:bodyPr/>
        <a:lstStyle/>
        <a:p>
          <a:r>
            <a:rPr lang="fr-FR" sz="1100" b="1">
              <a:latin typeface="Times New Roman" panose="02020603050405020304" pitchFamily="18" charset="0"/>
              <a:cs typeface="Times New Roman" panose="02020603050405020304" pitchFamily="18" charset="0"/>
            </a:rPr>
            <a:t>Commune</a:t>
          </a:r>
        </a:p>
        <a:p>
          <a:r>
            <a:rPr lang="fr-FR" sz="1100" b="1">
              <a:latin typeface="Times New Roman" panose="02020603050405020304" pitchFamily="18" charset="0"/>
              <a:cs typeface="Times New Roman" panose="02020603050405020304" pitchFamily="18" charset="0"/>
            </a:rPr>
            <a:t>-</a:t>
          </a:r>
        </a:p>
        <a:p>
          <a:r>
            <a:rPr lang="fr-FR" sz="1100" b="1">
              <a:latin typeface="Times New Roman" panose="02020603050405020304" pitchFamily="18" charset="0"/>
              <a:cs typeface="Times New Roman" panose="02020603050405020304" pitchFamily="18" charset="0"/>
            </a:rPr>
            <a:t>CPAS</a:t>
          </a:r>
        </a:p>
      </dgm:t>
    </dgm:pt>
    <dgm:pt modelId="{050ED7F4-F882-4066-92DA-4FFEE5B80B8B}" type="parTrans" cxnId="{F1CE0E29-D6ED-4E56-92D6-5A68EA1CB638}">
      <dgm:prSet/>
      <dgm:spPr/>
      <dgm:t>
        <a:bodyPr/>
        <a:lstStyle/>
        <a:p>
          <a:endParaRPr lang="fr-FR"/>
        </a:p>
      </dgm:t>
    </dgm:pt>
    <dgm:pt modelId="{E665C381-1092-4995-BC37-DBCB68D0C086}" type="sibTrans" cxnId="{F1CE0E29-D6ED-4E56-92D6-5A68EA1CB638}">
      <dgm:prSet/>
      <dgm:spPr/>
      <dgm:t>
        <a:bodyPr/>
        <a:lstStyle/>
        <a:p>
          <a:endParaRPr lang="fr-FR"/>
        </a:p>
      </dgm:t>
    </dgm:pt>
    <dgm:pt modelId="{0EC36E09-62B2-42A6-904D-222FBF03CF1D}">
      <dgm:prSet phldrT="[Texte]" custT="1">
        <dgm:style>
          <a:lnRef idx="2">
            <a:schemeClr val="dk1"/>
          </a:lnRef>
          <a:fillRef idx="1">
            <a:schemeClr val="lt1"/>
          </a:fillRef>
          <a:effectRef idx="0">
            <a:schemeClr val="dk1"/>
          </a:effectRef>
          <a:fontRef idx="minor">
            <a:schemeClr val="dk1"/>
          </a:fontRef>
        </dgm:style>
      </dgm:prSet>
      <dgm:spPr>
        <a:solidFill>
          <a:schemeClr val="accent2">
            <a:lumMod val="20000"/>
            <a:lumOff val="80000"/>
          </a:schemeClr>
        </a:solidFill>
      </dgm:spPr>
      <dgm:t>
        <a:bodyPr/>
        <a:lstStyle/>
        <a:p>
          <a:r>
            <a:rPr lang="fr-FR" sz="1100">
              <a:latin typeface="Times New Roman" panose="02020603050405020304" pitchFamily="18" charset="0"/>
              <a:cs typeface="Times New Roman" panose="02020603050405020304" pitchFamily="18" charset="0"/>
            </a:rPr>
            <a:t>Logement</a:t>
          </a:r>
        </a:p>
      </dgm:t>
    </dgm:pt>
    <dgm:pt modelId="{99B1FCED-B6B9-4F31-8E6E-C3BFCAFDDA26}" type="parTrans" cxnId="{E3300705-EF1B-4828-AABD-757F0FB97FBB}">
      <dgm:prSet/>
      <dgm:spPr/>
      <dgm:t>
        <a:bodyPr/>
        <a:lstStyle/>
        <a:p>
          <a:endParaRPr lang="fr-FR"/>
        </a:p>
      </dgm:t>
    </dgm:pt>
    <dgm:pt modelId="{8DBB2134-F053-41BF-BF98-FE1CF24B1E57}" type="sibTrans" cxnId="{E3300705-EF1B-4828-AABD-757F0FB97FBB}">
      <dgm:prSet/>
      <dgm:spPr/>
      <dgm:t>
        <a:bodyPr/>
        <a:lstStyle/>
        <a:p>
          <a:endParaRPr lang="fr-FR"/>
        </a:p>
      </dgm:t>
    </dgm:pt>
    <dgm:pt modelId="{9D681ED9-3456-46DE-B7F5-5432B1BE2C24}">
      <dgm:prSet phldrT="[Texte]" custT="1">
        <dgm:style>
          <a:lnRef idx="2">
            <a:schemeClr val="dk1"/>
          </a:lnRef>
          <a:fillRef idx="1">
            <a:schemeClr val="lt1"/>
          </a:fillRef>
          <a:effectRef idx="0">
            <a:schemeClr val="dk1"/>
          </a:effectRef>
          <a:fontRef idx="minor">
            <a:schemeClr val="dk1"/>
          </a:fontRef>
        </dgm:style>
      </dgm:prSet>
      <dgm:spPr>
        <a:solidFill>
          <a:schemeClr val="accent4">
            <a:lumMod val="20000"/>
            <a:lumOff val="80000"/>
          </a:schemeClr>
        </a:solidFill>
      </dgm:spPr>
      <dgm:t>
        <a:bodyPr/>
        <a:lstStyle/>
        <a:p>
          <a:r>
            <a:rPr lang="fr-FR" sz="1000">
              <a:latin typeface="Times New Roman" panose="02020603050405020304" pitchFamily="18" charset="0"/>
              <a:cs typeface="Times New Roman" panose="02020603050405020304" pitchFamily="18" charset="0"/>
            </a:rPr>
            <a:t>Plan de Cohésion Sociale</a:t>
          </a:r>
        </a:p>
      </dgm:t>
    </dgm:pt>
    <dgm:pt modelId="{48166D7F-39EE-41EB-A272-C13C64D17E60}" type="parTrans" cxnId="{FDD87FBB-82F5-4E90-80D7-440E67D2733E}">
      <dgm:prSet/>
      <dgm:spPr/>
      <dgm:t>
        <a:bodyPr/>
        <a:lstStyle/>
        <a:p>
          <a:endParaRPr lang="fr-FR"/>
        </a:p>
      </dgm:t>
    </dgm:pt>
    <dgm:pt modelId="{08E9EE73-BC0C-40BE-9DF1-325AE98900F0}" type="sibTrans" cxnId="{FDD87FBB-82F5-4E90-80D7-440E67D2733E}">
      <dgm:prSet/>
      <dgm:spPr/>
      <dgm:t>
        <a:bodyPr/>
        <a:lstStyle/>
        <a:p>
          <a:endParaRPr lang="fr-FR"/>
        </a:p>
      </dgm:t>
    </dgm:pt>
    <dgm:pt modelId="{CC3B6A6F-1946-4E17-8861-5870CBC5248D}">
      <dgm:prSet phldrT="[Texte]" custT="1">
        <dgm:style>
          <a:lnRef idx="2">
            <a:schemeClr val="dk1"/>
          </a:lnRef>
          <a:fillRef idx="1">
            <a:schemeClr val="lt1"/>
          </a:fillRef>
          <a:effectRef idx="0">
            <a:schemeClr val="dk1"/>
          </a:effectRef>
          <a:fontRef idx="minor">
            <a:schemeClr val="dk1"/>
          </a:fontRef>
        </dgm:style>
      </dgm:prSet>
      <dgm:spPr>
        <a:solidFill>
          <a:schemeClr val="accent6">
            <a:lumMod val="20000"/>
            <a:lumOff val="80000"/>
          </a:schemeClr>
        </a:solidFill>
      </dgm:spPr>
      <dgm:t>
        <a:bodyPr/>
        <a:lstStyle/>
        <a:p>
          <a:r>
            <a:rPr lang="fr-FR" sz="1000">
              <a:latin typeface="Times New Roman" panose="02020603050405020304" pitchFamily="18" charset="0"/>
              <a:cs typeface="Times New Roman" panose="02020603050405020304" pitchFamily="18" charset="0"/>
            </a:rPr>
            <a:t>Alimentation durable</a:t>
          </a:r>
        </a:p>
      </dgm:t>
    </dgm:pt>
    <dgm:pt modelId="{5A0D791C-7447-4330-964D-200855A762A9}" type="parTrans" cxnId="{EEEFA3F7-CD7D-42D3-A0E4-85407ABBDC55}">
      <dgm:prSet/>
      <dgm:spPr/>
      <dgm:t>
        <a:bodyPr/>
        <a:lstStyle/>
        <a:p>
          <a:endParaRPr lang="fr-FR"/>
        </a:p>
      </dgm:t>
    </dgm:pt>
    <dgm:pt modelId="{48F8C392-CB8A-4670-B66A-51D3DFFFCFCD}" type="sibTrans" cxnId="{EEEFA3F7-CD7D-42D3-A0E4-85407ABBDC55}">
      <dgm:prSet/>
      <dgm:spPr/>
      <dgm:t>
        <a:bodyPr/>
        <a:lstStyle/>
        <a:p>
          <a:endParaRPr lang="fr-FR"/>
        </a:p>
      </dgm:t>
    </dgm:pt>
    <dgm:pt modelId="{AF09B81C-03CE-400C-9E7D-FC88699B8EC7}" type="pres">
      <dgm:prSet presAssocID="{2B93AF6B-B833-4FDB-BE14-A8C8D9B788E1}" presName="Name0" presStyleCnt="0">
        <dgm:presLayoutVars>
          <dgm:chMax val="1"/>
          <dgm:dir/>
          <dgm:animLvl val="ctr"/>
          <dgm:resizeHandles val="exact"/>
        </dgm:presLayoutVars>
      </dgm:prSet>
      <dgm:spPr/>
    </dgm:pt>
    <dgm:pt modelId="{0FA78544-BD5B-4AE1-A301-8B31F58B5377}" type="pres">
      <dgm:prSet presAssocID="{129440E5-40CA-4843-97F7-2150EE0B0B1F}" presName="centerShape" presStyleLbl="node0" presStyleIdx="0" presStyleCnt="1" custScaleX="143843" custScaleY="137745"/>
      <dgm:spPr/>
    </dgm:pt>
    <dgm:pt modelId="{A452951E-33DD-45B3-A34C-FD02A398ABBB}" type="pres">
      <dgm:prSet presAssocID="{99B1FCED-B6B9-4F31-8E6E-C3BFCAFDDA26}" presName="parTrans" presStyleLbl="sibTrans2D1" presStyleIdx="0" presStyleCnt="3"/>
      <dgm:spPr/>
    </dgm:pt>
    <dgm:pt modelId="{65FC64C2-F9B6-47F2-A4E6-974A675AAAEA}" type="pres">
      <dgm:prSet presAssocID="{99B1FCED-B6B9-4F31-8E6E-C3BFCAFDDA26}" presName="connectorText" presStyleLbl="sibTrans2D1" presStyleIdx="0" presStyleCnt="3"/>
      <dgm:spPr/>
    </dgm:pt>
    <dgm:pt modelId="{F4157AE3-AA99-4CA1-A66D-7B6604B42886}" type="pres">
      <dgm:prSet presAssocID="{0EC36E09-62B2-42A6-904D-222FBF03CF1D}" presName="node" presStyleLbl="node1" presStyleIdx="0" presStyleCnt="3" custScaleX="98497" custScaleY="93537" custRadScaleRad="98670" custRadScaleInc="0">
        <dgm:presLayoutVars>
          <dgm:bulletEnabled val="1"/>
        </dgm:presLayoutVars>
      </dgm:prSet>
      <dgm:spPr/>
    </dgm:pt>
    <dgm:pt modelId="{09609153-53E2-4395-B2CD-E93719D25272}" type="pres">
      <dgm:prSet presAssocID="{48166D7F-39EE-41EB-A272-C13C64D17E60}" presName="parTrans" presStyleLbl="sibTrans2D1" presStyleIdx="1" presStyleCnt="3"/>
      <dgm:spPr/>
    </dgm:pt>
    <dgm:pt modelId="{620AAA2A-69BC-40B4-98EB-2345C8D75351}" type="pres">
      <dgm:prSet presAssocID="{48166D7F-39EE-41EB-A272-C13C64D17E60}" presName="connectorText" presStyleLbl="sibTrans2D1" presStyleIdx="1" presStyleCnt="3"/>
      <dgm:spPr/>
    </dgm:pt>
    <dgm:pt modelId="{2AB55A8F-E4E2-4A20-BC9B-16F38F55DE94}" type="pres">
      <dgm:prSet presAssocID="{9D681ED9-3456-46DE-B7F5-5432B1BE2C24}" presName="node" presStyleLbl="node1" presStyleIdx="1" presStyleCnt="3" custScaleX="93037" custScaleY="91361">
        <dgm:presLayoutVars>
          <dgm:bulletEnabled val="1"/>
        </dgm:presLayoutVars>
      </dgm:prSet>
      <dgm:spPr/>
    </dgm:pt>
    <dgm:pt modelId="{4D80ADCD-0B1D-4EE3-BC25-F5D918488029}" type="pres">
      <dgm:prSet presAssocID="{5A0D791C-7447-4330-964D-200855A762A9}" presName="parTrans" presStyleLbl="sibTrans2D1" presStyleIdx="2" presStyleCnt="3"/>
      <dgm:spPr/>
    </dgm:pt>
    <dgm:pt modelId="{74F6EF4A-D2F5-48BD-A46E-89DDD255F4E7}" type="pres">
      <dgm:prSet presAssocID="{5A0D791C-7447-4330-964D-200855A762A9}" presName="connectorText" presStyleLbl="sibTrans2D1" presStyleIdx="2" presStyleCnt="3"/>
      <dgm:spPr/>
    </dgm:pt>
    <dgm:pt modelId="{6EF3F203-C38B-4EE1-8D58-3EDEC4AC86B9}" type="pres">
      <dgm:prSet presAssocID="{CC3B6A6F-1946-4E17-8861-5870CBC5248D}" presName="node" presStyleLbl="node1" presStyleIdx="2" presStyleCnt="3" custScaleX="95134" custScaleY="89648">
        <dgm:presLayoutVars>
          <dgm:bulletEnabled val="1"/>
        </dgm:presLayoutVars>
      </dgm:prSet>
      <dgm:spPr/>
    </dgm:pt>
  </dgm:ptLst>
  <dgm:cxnLst>
    <dgm:cxn modelId="{E3300705-EF1B-4828-AABD-757F0FB97FBB}" srcId="{129440E5-40CA-4843-97F7-2150EE0B0B1F}" destId="{0EC36E09-62B2-42A6-904D-222FBF03CF1D}" srcOrd="0" destOrd="0" parTransId="{99B1FCED-B6B9-4F31-8E6E-C3BFCAFDDA26}" sibTransId="{8DBB2134-F053-41BF-BF98-FE1CF24B1E57}"/>
    <dgm:cxn modelId="{FCBA2913-9FCE-4A01-92F9-9A72AF194733}" type="presOf" srcId="{5A0D791C-7447-4330-964D-200855A762A9}" destId="{4D80ADCD-0B1D-4EE3-BC25-F5D918488029}" srcOrd="0" destOrd="0" presId="urn:microsoft.com/office/officeart/2005/8/layout/radial5"/>
    <dgm:cxn modelId="{F1CE0E29-D6ED-4E56-92D6-5A68EA1CB638}" srcId="{2B93AF6B-B833-4FDB-BE14-A8C8D9B788E1}" destId="{129440E5-40CA-4843-97F7-2150EE0B0B1F}" srcOrd="0" destOrd="0" parTransId="{050ED7F4-F882-4066-92DA-4FFEE5B80B8B}" sibTransId="{E665C381-1092-4995-BC37-DBCB68D0C086}"/>
    <dgm:cxn modelId="{A0981D67-A66A-4DD2-B3F6-5147DE6B1101}" type="presOf" srcId="{9D681ED9-3456-46DE-B7F5-5432B1BE2C24}" destId="{2AB55A8F-E4E2-4A20-BC9B-16F38F55DE94}" srcOrd="0" destOrd="0" presId="urn:microsoft.com/office/officeart/2005/8/layout/radial5"/>
    <dgm:cxn modelId="{89387949-506B-419A-A7B5-198B64716DC8}" type="presOf" srcId="{99B1FCED-B6B9-4F31-8E6E-C3BFCAFDDA26}" destId="{65FC64C2-F9B6-47F2-A4E6-974A675AAAEA}" srcOrd="1" destOrd="0" presId="urn:microsoft.com/office/officeart/2005/8/layout/radial5"/>
    <dgm:cxn modelId="{0907614C-BFBE-41DE-90F0-2ADC9F90D70A}" type="presOf" srcId="{99B1FCED-B6B9-4F31-8E6E-C3BFCAFDDA26}" destId="{A452951E-33DD-45B3-A34C-FD02A398ABBB}" srcOrd="0" destOrd="0" presId="urn:microsoft.com/office/officeart/2005/8/layout/radial5"/>
    <dgm:cxn modelId="{5912684D-BD9F-4760-AB03-6168430E2B9E}" type="presOf" srcId="{0EC36E09-62B2-42A6-904D-222FBF03CF1D}" destId="{F4157AE3-AA99-4CA1-A66D-7B6604B42886}" srcOrd="0" destOrd="0" presId="urn:microsoft.com/office/officeart/2005/8/layout/radial5"/>
    <dgm:cxn modelId="{33580D54-3F5C-4090-950D-CC7ED44523C7}" type="presOf" srcId="{5A0D791C-7447-4330-964D-200855A762A9}" destId="{74F6EF4A-D2F5-48BD-A46E-89DDD255F4E7}" srcOrd="1" destOrd="0" presId="urn:microsoft.com/office/officeart/2005/8/layout/radial5"/>
    <dgm:cxn modelId="{FF7DA6AC-8615-436D-9FA5-C8D5BCA93A7E}" type="presOf" srcId="{129440E5-40CA-4843-97F7-2150EE0B0B1F}" destId="{0FA78544-BD5B-4AE1-A301-8B31F58B5377}" srcOrd="0" destOrd="0" presId="urn:microsoft.com/office/officeart/2005/8/layout/radial5"/>
    <dgm:cxn modelId="{FDD87FBB-82F5-4E90-80D7-440E67D2733E}" srcId="{129440E5-40CA-4843-97F7-2150EE0B0B1F}" destId="{9D681ED9-3456-46DE-B7F5-5432B1BE2C24}" srcOrd="1" destOrd="0" parTransId="{48166D7F-39EE-41EB-A272-C13C64D17E60}" sibTransId="{08E9EE73-BC0C-40BE-9DF1-325AE98900F0}"/>
    <dgm:cxn modelId="{D45F9EBE-7F23-4EFC-A590-4673360FB83C}" type="presOf" srcId="{48166D7F-39EE-41EB-A272-C13C64D17E60}" destId="{620AAA2A-69BC-40B4-98EB-2345C8D75351}" srcOrd="1" destOrd="0" presId="urn:microsoft.com/office/officeart/2005/8/layout/radial5"/>
    <dgm:cxn modelId="{330DC6D9-70CD-4F9E-9A6C-15036D52756F}" type="presOf" srcId="{48166D7F-39EE-41EB-A272-C13C64D17E60}" destId="{09609153-53E2-4395-B2CD-E93719D25272}" srcOrd="0" destOrd="0" presId="urn:microsoft.com/office/officeart/2005/8/layout/radial5"/>
    <dgm:cxn modelId="{4D81FEE7-1942-478E-ABF3-5331E7A36496}" type="presOf" srcId="{2B93AF6B-B833-4FDB-BE14-A8C8D9B788E1}" destId="{AF09B81C-03CE-400C-9E7D-FC88699B8EC7}" srcOrd="0" destOrd="0" presId="urn:microsoft.com/office/officeart/2005/8/layout/radial5"/>
    <dgm:cxn modelId="{50DA02ED-F3F8-4810-BA32-678A14EED316}" type="presOf" srcId="{CC3B6A6F-1946-4E17-8861-5870CBC5248D}" destId="{6EF3F203-C38B-4EE1-8D58-3EDEC4AC86B9}" srcOrd="0" destOrd="0" presId="urn:microsoft.com/office/officeart/2005/8/layout/radial5"/>
    <dgm:cxn modelId="{EEEFA3F7-CD7D-42D3-A0E4-85407ABBDC55}" srcId="{129440E5-40CA-4843-97F7-2150EE0B0B1F}" destId="{CC3B6A6F-1946-4E17-8861-5870CBC5248D}" srcOrd="2" destOrd="0" parTransId="{5A0D791C-7447-4330-964D-200855A762A9}" sibTransId="{48F8C392-CB8A-4670-B66A-51D3DFFFCFCD}"/>
    <dgm:cxn modelId="{B6D63760-2803-4F49-B449-53A3BAFEABDC}" type="presParOf" srcId="{AF09B81C-03CE-400C-9E7D-FC88699B8EC7}" destId="{0FA78544-BD5B-4AE1-A301-8B31F58B5377}" srcOrd="0" destOrd="0" presId="urn:microsoft.com/office/officeart/2005/8/layout/radial5"/>
    <dgm:cxn modelId="{B5C52D76-4FA4-407E-9A1C-E310E9E28EAE}" type="presParOf" srcId="{AF09B81C-03CE-400C-9E7D-FC88699B8EC7}" destId="{A452951E-33DD-45B3-A34C-FD02A398ABBB}" srcOrd="1" destOrd="0" presId="urn:microsoft.com/office/officeart/2005/8/layout/radial5"/>
    <dgm:cxn modelId="{B3911229-9118-4D32-8167-9A7B272590C5}" type="presParOf" srcId="{A452951E-33DD-45B3-A34C-FD02A398ABBB}" destId="{65FC64C2-F9B6-47F2-A4E6-974A675AAAEA}" srcOrd="0" destOrd="0" presId="urn:microsoft.com/office/officeart/2005/8/layout/radial5"/>
    <dgm:cxn modelId="{1AEF8FDD-BD6B-4012-924C-479F5144F410}" type="presParOf" srcId="{AF09B81C-03CE-400C-9E7D-FC88699B8EC7}" destId="{F4157AE3-AA99-4CA1-A66D-7B6604B42886}" srcOrd="2" destOrd="0" presId="urn:microsoft.com/office/officeart/2005/8/layout/radial5"/>
    <dgm:cxn modelId="{9DCEE9F1-37D9-455F-B1F4-14F202AF9319}" type="presParOf" srcId="{AF09B81C-03CE-400C-9E7D-FC88699B8EC7}" destId="{09609153-53E2-4395-B2CD-E93719D25272}" srcOrd="3" destOrd="0" presId="urn:microsoft.com/office/officeart/2005/8/layout/radial5"/>
    <dgm:cxn modelId="{48B42A24-79CE-49E4-8CCE-5D800D2B75A0}" type="presParOf" srcId="{09609153-53E2-4395-B2CD-E93719D25272}" destId="{620AAA2A-69BC-40B4-98EB-2345C8D75351}" srcOrd="0" destOrd="0" presId="urn:microsoft.com/office/officeart/2005/8/layout/radial5"/>
    <dgm:cxn modelId="{6D815643-493B-4198-9196-957ACDFC2D65}" type="presParOf" srcId="{AF09B81C-03CE-400C-9E7D-FC88699B8EC7}" destId="{2AB55A8F-E4E2-4A20-BC9B-16F38F55DE94}" srcOrd="4" destOrd="0" presId="urn:microsoft.com/office/officeart/2005/8/layout/radial5"/>
    <dgm:cxn modelId="{65ED5B8A-C658-4FC8-B01A-011885732F61}" type="presParOf" srcId="{AF09B81C-03CE-400C-9E7D-FC88699B8EC7}" destId="{4D80ADCD-0B1D-4EE3-BC25-F5D918488029}" srcOrd="5" destOrd="0" presId="urn:microsoft.com/office/officeart/2005/8/layout/radial5"/>
    <dgm:cxn modelId="{3C486A14-2A64-4D30-9DCD-B40D3CAFD043}" type="presParOf" srcId="{4D80ADCD-0B1D-4EE3-BC25-F5D918488029}" destId="{74F6EF4A-D2F5-48BD-A46E-89DDD255F4E7}" srcOrd="0" destOrd="0" presId="urn:microsoft.com/office/officeart/2005/8/layout/radial5"/>
    <dgm:cxn modelId="{FBF111C9-D368-429A-A02B-22AA770A10AB}" type="presParOf" srcId="{AF09B81C-03CE-400C-9E7D-FC88699B8EC7}" destId="{6EF3F203-C38B-4EE1-8D58-3EDEC4AC86B9}" srcOrd="6" destOrd="0" presId="urn:microsoft.com/office/officeart/2005/8/layout/radial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42928-4A86-4901-A99F-A38828DD47BC}">
      <dsp:nvSpPr>
        <dsp:cNvPr id="0" name=""/>
        <dsp:cNvSpPr/>
      </dsp:nvSpPr>
      <dsp:spPr>
        <a:xfrm>
          <a:off x="2827" y="1475052"/>
          <a:ext cx="617140" cy="617140"/>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BC46A4-C680-46E7-94C5-CE5E2FFC78EA}">
      <dsp:nvSpPr>
        <dsp:cNvPr id="0" name=""/>
        <dsp:cNvSpPr/>
      </dsp:nvSpPr>
      <dsp:spPr>
        <a:xfrm>
          <a:off x="64541" y="1536766"/>
          <a:ext cx="493712" cy="493712"/>
        </a:xfrm>
        <a:prstGeom prst="pie">
          <a:avLst>
            <a:gd name="adj1" fmla="val 14657142"/>
            <a:gd name="adj2" fmla="val 162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08FC0E-A171-4099-A0E4-A010DAC3E880}">
      <dsp:nvSpPr>
        <dsp:cNvPr id="0" name=""/>
        <dsp:cNvSpPr/>
      </dsp:nvSpPr>
      <dsp:spPr>
        <a:xfrm rot="16200000">
          <a:off x="-706883" y="2863618"/>
          <a:ext cx="1789707" cy="370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711200">
            <a:lnSpc>
              <a:spcPct val="90000"/>
            </a:lnSpc>
            <a:spcBef>
              <a:spcPct val="0"/>
            </a:spcBef>
            <a:spcAft>
              <a:spcPct val="35000"/>
            </a:spcAft>
            <a:buNone/>
          </a:pPr>
          <a:r>
            <a:rPr lang="fr-BE" sz="1600" kern="1200" dirty="0"/>
            <a:t>Acculturation</a:t>
          </a:r>
        </a:p>
      </dsp:txBody>
      <dsp:txXfrm>
        <a:off x="-706883" y="2863618"/>
        <a:ext cx="1789707" cy="370284"/>
      </dsp:txXfrm>
    </dsp:sp>
    <dsp:sp modelId="{D54FE779-8E91-487B-A0D2-74CB8D57D595}">
      <dsp:nvSpPr>
        <dsp:cNvPr id="0" name=""/>
        <dsp:cNvSpPr/>
      </dsp:nvSpPr>
      <dsp:spPr>
        <a:xfrm>
          <a:off x="619968" y="1475052"/>
          <a:ext cx="617140" cy="617140"/>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948E91-F736-4AA2-9663-1094451C8E27}">
      <dsp:nvSpPr>
        <dsp:cNvPr id="0" name=""/>
        <dsp:cNvSpPr/>
      </dsp:nvSpPr>
      <dsp:spPr>
        <a:xfrm>
          <a:off x="681682" y="1536766"/>
          <a:ext cx="493712" cy="493712"/>
        </a:xfrm>
        <a:prstGeom prst="pie">
          <a:avLst>
            <a:gd name="adj1" fmla="val 13114284"/>
            <a:gd name="adj2" fmla="val 162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22775E-4B30-4B7D-AA60-ABFB90414151}">
      <dsp:nvSpPr>
        <dsp:cNvPr id="0" name=""/>
        <dsp:cNvSpPr/>
      </dsp:nvSpPr>
      <dsp:spPr>
        <a:xfrm rot="16200000">
          <a:off x="-89743" y="2863618"/>
          <a:ext cx="1789707" cy="370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711200">
            <a:lnSpc>
              <a:spcPct val="90000"/>
            </a:lnSpc>
            <a:spcBef>
              <a:spcPct val="0"/>
            </a:spcBef>
            <a:spcAft>
              <a:spcPct val="35000"/>
            </a:spcAft>
            <a:buNone/>
          </a:pPr>
          <a:r>
            <a:rPr lang="fr-BE" sz="1600" kern="1200" dirty="0"/>
            <a:t>Définir OS </a:t>
          </a:r>
          <a:r>
            <a:rPr lang="fr-BE" sz="1600" kern="1200"/>
            <a:t>et OO</a:t>
          </a:r>
          <a:endParaRPr lang="fr-BE" sz="1600" kern="1200" dirty="0"/>
        </a:p>
      </dsp:txBody>
      <dsp:txXfrm>
        <a:off x="-89743" y="2863618"/>
        <a:ext cx="1789707" cy="370284"/>
      </dsp:txXfrm>
    </dsp:sp>
    <dsp:sp modelId="{AA0D2ACA-37D8-42CE-AC7C-FB24ED749E8A}">
      <dsp:nvSpPr>
        <dsp:cNvPr id="0" name=""/>
        <dsp:cNvSpPr/>
      </dsp:nvSpPr>
      <dsp:spPr>
        <a:xfrm>
          <a:off x="1051967" y="1475052"/>
          <a:ext cx="1625523" cy="2468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fr-BE" sz="1400" kern="1200" dirty="0"/>
            <a:t>Fresque/Évaluation</a:t>
          </a:r>
        </a:p>
      </dsp:txBody>
      <dsp:txXfrm>
        <a:off x="1051967" y="1475052"/>
        <a:ext cx="1625523" cy="2468562"/>
      </dsp:txXfrm>
    </dsp:sp>
    <dsp:sp modelId="{461FCCDC-1AD0-4763-9C6A-3611017D630C}">
      <dsp:nvSpPr>
        <dsp:cNvPr id="0" name=""/>
        <dsp:cNvSpPr/>
      </dsp:nvSpPr>
      <dsp:spPr>
        <a:xfrm>
          <a:off x="2913547" y="1475052"/>
          <a:ext cx="617140" cy="617140"/>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A80C6C-00EB-40A3-B52D-234D71366787}">
      <dsp:nvSpPr>
        <dsp:cNvPr id="0" name=""/>
        <dsp:cNvSpPr/>
      </dsp:nvSpPr>
      <dsp:spPr>
        <a:xfrm>
          <a:off x="2975261" y="1536766"/>
          <a:ext cx="493712" cy="493712"/>
        </a:xfrm>
        <a:prstGeom prst="pie">
          <a:avLst>
            <a:gd name="adj1" fmla="val 11571426"/>
            <a:gd name="adj2" fmla="val 162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6F439B-DA79-4409-9562-9DFBBB64A6F3}">
      <dsp:nvSpPr>
        <dsp:cNvPr id="0" name=""/>
        <dsp:cNvSpPr/>
      </dsp:nvSpPr>
      <dsp:spPr>
        <a:xfrm rot="16200000">
          <a:off x="2203835" y="2863618"/>
          <a:ext cx="1789707" cy="370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711200">
            <a:lnSpc>
              <a:spcPct val="90000"/>
            </a:lnSpc>
            <a:spcBef>
              <a:spcPct val="0"/>
            </a:spcBef>
            <a:spcAft>
              <a:spcPct val="35000"/>
            </a:spcAft>
            <a:buNone/>
          </a:pPr>
          <a:r>
            <a:rPr lang="fr-BE" sz="1600" kern="1200" dirty="0"/>
            <a:t>Définir projets, actions, évaluations</a:t>
          </a:r>
        </a:p>
      </dsp:txBody>
      <dsp:txXfrm>
        <a:off x="2203835" y="2863618"/>
        <a:ext cx="1789707" cy="370284"/>
      </dsp:txXfrm>
    </dsp:sp>
    <dsp:sp modelId="{862E0F61-F7B9-4E79-8393-F5B5CD5FCDF7}">
      <dsp:nvSpPr>
        <dsp:cNvPr id="0" name=""/>
        <dsp:cNvSpPr/>
      </dsp:nvSpPr>
      <dsp:spPr>
        <a:xfrm>
          <a:off x="3345545" y="1475052"/>
          <a:ext cx="1234281" cy="2468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fr-BE" sz="1400" kern="1200" dirty="0"/>
            <a:t>Workshop, GT, Commission, Conseil</a:t>
          </a:r>
        </a:p>
      </dsp:txBody>
      <dsp:txXfrm>
        <a:off x="3345545" y="1475052"/>
        <a:ext cx="1234281" cy="2468562"/>
      </dsp:txXfrm>
    </dsp:sp>
    <dsp:sp modelId="{4947A0EB-D88D-4FF7-9E08-3218F4BE78AE}">
      <dsp:nvSpPr>
        <dsp:cNvPr id="0" name=""/>
        <dsp:cNvSpPr/>
      </dsp:nvSpPr>
      <dsp:spPr>
        <a:xfrm>
          <a:off x="4815883" y="1475052"/>
          <a:ext cx="617140" cy="617140"/>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B0986B-25A6-44A5-BEC5-E68DEAE9B7C0}">
      <dsp:nvSpPr>
        <dsp:cNvPr id="0" name=""/>
        <dsp:cNvSpPr/>
      </dsp:nvSpPr>
      <dsp:spPr>
        <a:xfrm>
          <a:off x="4877597" y="1536766"/>
          <a:ext cx="493712" cy="493712"/>
        </a:xfrm>
        <a:prstGeom prst="pie">
          <a:avLst>
            <a:gd name="adj1" fmla="val 10028574"/>
            <a:gd name="adj2" fmla="val 162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56D7B0-C05A-4C9A-9E28-4D7659356640}">
      <dsp:nvSpPr>
        <dsp:cNvPr id="0" name=""/>
        <dsp:cNvSpPr/>
      </dsp:nvSpPr>
      <dsp:spPr>
        <a:xfrm rot="16200000">
          <a:off x="4106171" y="2863618"/>
          <a:ext cx="1789707" cy="370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711200">
            <a:lnSpc>
              <a:spcPct val="90000"/>
            </a:lnSpc>
            <a:spcBef>
              <a:spcPct val="0"/>
            </a:spcBef>
            <a:spcAft>
              <a:spcPct val="35000"/>
            </a:spcAft>
            <a:buNone/>
          </a:pPr>
          <a:r>
            <a:rPr lang="fr-BE" sz="1600" kern="1200" dirty="0"/>
            <a:t>Formation IMIO Vision</a:t>
          </a:r>
        </a:p>
      </dsp:txBody>
      <dsp:txXfrm>
        <a:off x="4106171" y="2863618"/>
        <a:ext cx="1789707" cy="370284"/>
      </dsp:txXfrm>
    </dsp:sp>
    <dsp:sp modelId="{79BFE45D-B439-41AA-8512-9AD03280122F}">
      <dsp:nvSpPr>
        <dsp:cNvPr id="0" name=""/>
        <dsp:cNvSpPr/>
      </dsp:nvSpPr>
      <dsp:spPr>
        <a:xfrm>
          <a:off x="5247881" y="1475052"/>
          <a:ext cx="1234281" cy="2468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fr-BE" sz="1400" kern="1200" dirty="0"/>
            <a:t>DG, Agents</a:t>
          </a:r>
        </a:p>
      </dsp:txBody>
      <dsp:txXfrm>
        <a:off x="5247881" y="1475052"/>
        <a:ext cx="1234281" cy="2468562"/>
      </dsp:txXfrm>
    </dsp:sp>
    <dsp:sp modelId="{3A475185-922D-4338-81D7-0C0A3D75923B}">
      <dsp:nvSpPr>
        <dsp:cNvPr id="0" name=""/>
        <dsp:cNvSpPr/>
      </dsp:nvSpPr>
      <dsp:spPr>
        <a:xfrm>
          <a:off x="6718219" y="1475052"/>
          <a:ext cx="617140" cy="617140"/>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A3ABF0-CC00-4E4A-8DF9-7AEB117B6A70}">
      <dsp:nvSpPr>
        <dsp:cNvPr id="0" name=""/>
        <dsp:cNvSpPr/>
      </dsp:nvSpPr>
      <dsp:spPr>
        <a:xfrm>
          <a:off x="6779933" y="1536766"/>
          <a:ext cx="493712" cy="493712"/>
        </a:xfrm>
        <a:prstGeom prst="pie">
          <a:avLst>
            <a:gd name="adj1" fmla="val 8485716"/>
            <a:gd name="adj2" fmla="val 162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67044E-FF5C-436B-AE41-6C17EC39D29D}">
      <dsp:nvSpPr>
        <dsp:cNvPr id="0" name=""/>
        <dsp:cNvSpPr/>
      </dsp:nvSpPr>
      <dsp:spPr>
        <a:xfrm rot="16200000">
          <a:off x="6008507" y="2863618"/>
          <a:ext cx="1789707" cy="370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711200">
            <a:lnSpc>
              <a:spcPct val="90000"/>
            </a:lnSpc>
            <a:spcBef>
              <a:spcPct val="0"/>
            </a:spcBef>
            <a:spcAft>
              <a:spcPct val="35000"/>
            </a:spcAft>
            <a:buNone/>
          </a:pPr>
          <a:r>
            <a:rPr lang="fr-BE" sz="1600" kern="1200"/>
            <a:t>Réguler et valider</a:t>
          </a:r>
          <a:endParaRPr lang="fr-BE" sz="1600" kern="1200" dirty="0"/>
        </a:p>
      </dsp:txBody>
      <dsp:txXfrm>
        <a:off x="6008507" y="2863618"/>
        <a:ext cx="1789707" cy="370284"/>
      </dsp:txXfrm>
    </dsp:sp>
    <dsp:sp modelId="{3DA9F426-9746-49EE-969C-C82D119C3A01}">
      <dsp:nvSpPr>
        <dsp:cNvPr id="0" name=""/>
        <dsp:cNvSpPr/>
      </dsp:nvSpPr>
      <dsp:spPr>
        <a:xfrm>
          <a:off x="7150217" y="1475052"/>
          <a:ext cx="1234281" cy="2468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fr-BE" sz="1400" kern="1200" dirty="0"/>
            <a:t>Focus group</a:t>
          </a:r>
        </a:p>
      </dsp:txBody>
      <dsp:txXfrm>
        <a:off x="7150217" y="1475052"/>
        <a:ext cx="1234281" cy="2468562"/>
      </dsp:txXfrm>
    </dsp:sp>
    <dsp:sp modelId="{0023FA6A-4C68-42CD-9A0C-106D8F8983B0}">
      <dsp:nvSpPr>
        <dsp:cNvPr id="0" name=""/>
        <dsp:cNvSpPr/>
      </dsp:nvSpPr>
      <dsp:spPr>
        <a:xfrm>
          <a:off x="8620555" y="1475052"/>
          <a:ext cx="617140" cy="617140"/>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B7A0BE-5805-4A81-B51B-1BA414EC4B9C}">
      <dsp:nvSpPr>
        <dsp:cNvPr id="0" name=""/>
        <dsp:cNvSpPr/>
      </dsp:nvSpPr>
      <dsp:spPr>
        <a:xfrm>
          <a:off x="8682269" y="1536766"/>
          <a:ext cx="493712" cy="493712"/>
        </a:xfrm>
        <a:prstGeom prst="pie">
          <a:avLst>
            <a:gd name="adj1" fmla="val 6942858"/>
            <a:gd name="adj2" fmla="val 162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A0BDC4-6210-40D2-9CA7-242C67115D4F}">
      <dsp:nvSpPr>
        <dsp:cNvPr id="0" name=""/>
        <dsp:cNvSpPr/>
      </dsp:nvSpPr>
      <dsp:spPr>
        <a:xfrm rot="16200000">
          <a:off x="7910843" y="2863618"/>
          <a:ext cx="1789707" cy="370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711200">
            <a:lnSpc>
              <a:spcPct val="90000"/>
            </a:lnSpc>
            <a:spcBef>
              <a:spcPct val="0"/>
            </a:spcBef>
            <a:spcAft>
              <a:spcPct val="35000"/>
            </a:spcAft>
            <a:buNone/>
          </a:pPr>
          <a:r>
            <a:rPr lang="fr-BE" sz="1600" kern="1200" dirty="0"/>
            <a:t>Rédiger PST</a:t>
          </a:r>
        </a:p>
      </dsp:txBody>
      <dsp:txXfrm>
        <a:off x="7910843" y="2863618"/>
        <a:ext cx="1789707" cy="370284"/>
      </dsp:txXfrm>
    </dsp:sp>
    <dsp:sp modelId="{2C8E0DEA-0455-4902-B796-3D951A3B8A3A}">
      <dsp:nvSpPr>
        <dsp:cNvPr id="0" name=""/>
        <dsp:cNvSpPr/>
      </dsp:nvSpPr>
      <dsp:spPr>
        <a:xfrm>
          <a:off x="9052553" y="1475052"/>
          <a:ext cx="1234281" cy="2468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fr-BE" sz="1400" kern="1200" dirty="0"/>
            <a:t>Groupe écriture</a:t>
          </a:r>
        </a:p>
      </dsp:txBody>
      <dsp:txXfrm>
        <a:off x="9052553" y="1475052"/>
        <a:ext cx="1234281" cy="2468562"/>
      </dsp:txXfrm>
    </dsp:sp>
    <dsp:sp modelId="{EC4E8172-8A89-4B37-A3B1-C584CC1851BB}">
      <dsp:nvSpPr>
        <dsp:cNvPr id="0" name=""/>
        <dsp:cNvSpPr/>
      </dsp:nvSpPr>
      <dsp:spPr>
        <a:xfrm>
          <a:off x="10522891" y="1475052"/>
          <a:ext cx="617140" cy="617140"/>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B50AC6-52A0-40F8-8605-769009996333}">
      <dsp:nvSpPr>
        <dsp:cNvPr id="0" name=""/>
        <dsp:cNvSpPr/>
      </dsp:nvSpPr>
      <dsp:spPr>
        <a:xfrm>
          <a:off x="10584605" y="1536766"/>
          <a:ext cx="493712" cy="493712"/>
        </a:xfrm>
        <a:prstGeom prst="pie">
          <a:avLst>
            <a:gd name="adj1" fmla="val 5400000"/>
            <a:gd name="adj2" fmla="val 162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F2EE7D-A9A2-47B7-93DB-5EAD4D5F5CC7}">
      <dsp:nvSpPr>
        <dsp:cNvPr id="0" name=""/>
        <dsp:cNvSpPr/>
      </dsp:nvSpPr>
      <dsp:spPr>
        <a:xfrm rot="16200000">
          <a:off x="9813179" y="2863618"/>
          <a:ext cx="1789707" cy="370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711200">
            <a:lnSpc>
              <a:spcPct val="90000"/>
            </a:lnSpc>
            <a:spcBef>
              <a:spcPct val="0"/>
            </a:spcBef>
            <a:spcAft>
              <a:spcPct val="35000"/>
            </a:spcAft>
            <a:buNone/>
          </a:pPr>
          <a:r>
            <a:rPr lang="fr-BE" sz="1600" kern="1200"/>
            <a:t>Informer, valider</a:t>
          </a:r>
          <a:endParaRPr lang="fr-BE" sz="1600" kern="1200" dirty="0"/>
        </a:p>
      </dsp:txBody>
      <dsp:txXfrm>
        <a:off x="9813179" y="2863618"/>
        <a:ext cx="1789707" cy="370284"/>
      </dsp:txXfrm>
    </dsp:sp>
    <dsp:sp modelId="{60275F3E-9FA2-4E35-8568-1E16054CC73F}">
      <dsp:nvSpPr>
        <dsp:cNvPr id="0" name=""/>
        <dsp:cNvSpPr/>
      </dsp:nvSpPr>
      <dsp:spPr>
        <a:xfrm>
          <a:off x="10954889" y="1475052"/>
          <a:ext cx="1234281" cy="2468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fr-BE" sz="1400" kern="1200" dirty="0"/>
            <a:t>CODIR, Collège, Comité de concertation, </a:t>
          </a:r>
        </a:p>
        <a:p>
          <a:pPr marL="0" lvl="0" indent="0" algn="l" defTabSz="622300">
            <a:lnSpc>
              <a:spcPct val="90000"/>
            </a:lnSpc>
            <a:spcBef>
              <a:spcPct val="0"/>
            </a:spcBef>
            <a:spcAft>
              <a:spcPct val="35000"/>
            </a:spcAft>
            <a:buNone/>
          </a:pPr>
          <a:r>
            <a:rPr lang="fr-BE" sz="1400" kern="1200" dirty="0"/>
            <a:t>Conseil communal</a:t>
          </a:r>
        </a:p>
      </dsp:txBody>
      <dsp:txXfrm>
        <a:off x="10954889" y="1475052"/>
        <a:ext cx="1234281" cy="24685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46024F-8179-4A78-9600-46B1C0E7C520}">
      <dsp:nvSpPr>
        <dsp:cNvPr id="0" name=""/>
        <dsp:cNvSpPr/>
      </dsp:nvSpPr>
      <dsp:spPr>
        <a:xfrm rot="16200000">
          <a:off x="-886183" y="886803"/>
          <a:ext cx="3385225" cy="1611618"/>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7141" bIns="0" numCol="1" spcCol="1270" anchor="ctr" anchorCtr="0">
          <a:noAutofit/>
        </a:bodyPr>
        <a:lstStyle/>
        <a:p>
          <a:pPr marL="0" lvl="0" indent="0" algn="ctr" defTabSz="800100">
            <a:lnSpc>
              <a:spcPct val="90000"/>
            </a:lnSpc>
            <a:spcBef>
              <a:spcPct val="0"/>
            </a:spcBef>
            <a:spcAft>
              <a:spcPct val="35000"/>
            </a:spcAft>
            <a:buNone/>
          </a:pPr>
          <a:r>
            <a:rPr lang="fr-BE" sz="1800" kern="1200"/>
            <a:t>2 objectifs stratégiques</a:t>
          </a:r>
          <a:endParaRPr lang="fr-FR" sz="1800" kern="1200"/>
        </a:p>
      </dsp:txBody>
      <dsp:txXfrm rot="5400000">
        <a:off x="620" y="677045"/>
        <a:ext cx="1611618" cy="2031135"/>
      </dsp:txXfrm>
    </dsp:sp>
    <dsp:sp modelId="{679868B4-F645-41B6-9199-B10FC04C00C7}">
      <dsp:nvSpPr>
        <dsp:cNvPr id="0" name=""/>
        <dsp:cNvSpPr/>
      </dsp:nvSpPr>
      <dsp:spPr>
        <a:xfrm rot="16200000">
          <a:off x="846306" y="886803"/>
          <a:ext cx="3385225" cy="1611618"/>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7141" bIns="0" numCol="1" spcCol="1270" anchor="ctr" anchorCtr="0">
          <a:noAutofit/>
        </a:bodyPr>
        <a:lstStyle/>
        <a:p>
          <a:pPr marL="0" lvl="0" indent="0" algn="ctr" defTabSz="800100">
            <a:lnSpc>
              <a:spcPct val="90000"/>
            </a:lnSpc>
            <a:spcBef>
              <a:spcPct val="0"/>
            </a:spcBef>
            <a:spcAft>
              <a:spcPct val="35000"/>
            </a:spcAft>
            <a:buNone/>
          </a:pPr>
          <a:r>
            <a:rPr lang="fr-BE" sz="1800" kern="1200"/>
            <a:t>38 objectifs opérationnels </a:t>
          </a:r>
          <a:endParaRPr lang="fr-FR" sz="1800" kern="1200"/>
        </a:p>
      </dsp:txBody>
      <dsp:txXfrm rot="5400000">
        <a:off x="1733109" y="677045"/>
        <a:ext cx="1611618" cy="2031135"/>
      </dsp:txXfrm>
    </dsp:sp>
    <dsp:sp modelId="{3B48FC51-49CA-4B4E-8854-AF0D9C62FD9E}">
      <dsp:nvSpPr>
        <dsp:cNvPr id="0" name=""/>
        <dsp:cNvSpPr/>
      </dsp:nvSpPr>
      <dsp:spPr>
        <a:xfrm rot="16200000">
          <a:off x="2578796" y="886803"/>
          <a:ext cx="3385225" cy="1611618"/>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7141" bIns="0" numCol="1" spcCol="1270" anchor="ctr" anchorCtr="0">
          <a:noAutofit/>
        </a:bodyPr>
        <a:lstStyle/>
        <a:p>
          <a:pPr marL="0" lvl="0" indent="0" algn="ctr" defTabSz="800100">
            <a:lnSpc>
              <a:spcPct val="90000"/>
            </a:lnSpc>
            <a:spcBef>
              <a:spcPct val="0"/>
            </a:spcBef>
            <a:spcAft>
              <a:spcPct val="35000"/>
            </a:spcAft>
            <a:buNone/>
          </a:pPr>
          <a:r>
            <a:rPr lang="fr-BE" sz="1800" kern="1200"/>
            <a:t>127 projets et actions</a:t>
          </a:r>
          <a:endParaRPr lang="fr-FR" sz="1800" kern="1200"/>
        </a:p>
      </dsp:txBody>
      <dsp:txXfrm rot="5400000">
        <a:off x="3465599" y="677045"/>
        <a:ext cx="1611618" cy="20311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B20BC-04D1-486F-BAB8-D89F6FA5BB96}">
      <dsp:nvSpPr>
        <dsp:cNvPr id="0" name=""/>
        <dsp:cNvSpPr/>
      </dsp:nvSpPr>
      <dsp:spPr>
        <a:xfrm rot="5400000">
          <a:off x="4469764" y="-1279300"/>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fr-FR" sz="1400" kern="1200" dirty="0"/>
            <a:t>Construire ensemble une société solidaire et co-responsable pour le bien-être de tous, au regard des 11 besoins fondamentaux, dans la perspective d’améliorer et pérenniser le vivre-ensemble sur l’ensemble du territoire de la commune de Lobbes.</a:t>
          </a:r>
        </a:p>
      </dsp:txBody>
      <dsp:txXfrm rot="-5400000">
        <a:off x="2926079" y="367609"/>
        <a:ext cx="5098696" cy="1908102"/>
      </dsp:txXfrm>
    </dsp:sp>
    <dsp:sp modelId="{EA6D4B5B-0747-4D53-8325-BC046E0F2EC3}">
      <dsp:nvSpPr>
        <dsp:cNvPr id="0" name=""/>
        <dsp:cNvSpPr/>
      </dsp:nvSpPr>
      <dsp:spPr>
        <a:xfrm>
          <a:off x="0" y="66"/>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fr-BE" sz="3800" kern="1200" dirty="0"/>
            <a:t>Objectif stratégique 1</a:t>
          </a:r>
          <a:endParaRPr lang="fr-FR" sz="3800" kern="1200" dirty="0"/>
        </a:p>
      </dsp:txBody>
      <dsp:txXfrm>
        <a:off x="129030" y="129096"/>
        <a:ext cx="2668020" cy="2385127"/>
      </dsp:txXfrm>
    </dsp:sp>
    <dsp:sp modelId="{66F86797-374D-40E0-9C6D-063835B7E948}">
      <dsp:nvSpPr>
        <dsp:cNvPr id="0" name=""/>
        <dsp:cNvSpPr/>
      </dsp:nvSpPr>
      <dsp:spPr>
        <a:xfrm rot="5400000">
          <a:off x="4469764" y="1496047"/>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endParaRPr lang="fr-FR" sz="1400" kern="1200" dirty="0"/>
        </a:p>
        <a:p>
          <a:pPr marL="114300" lvl="1" indent="-114300" algn="l" defTabSz="622300">
            <a:lnSpc>
              <a:spcPct val="90000"/>
            </a:lnSpc>
            <a:spcBef>
              <a:spcPct val="0"/>
            </a:spcBef>
            <a:spcAft>
              <a:spcPct val="15000"/>
            </a:spcAft>
            <a:buChar char="•"/>
          </a:pPr>
          <a:r>
            <a:rPr lang="fr-FR" sz="1400" kern="1200" dirty="0"/>
            <a:t>Permettre à notre territoire d’anticiper, de s’adapter et de se transformer face aux changements qui peuvent l’affecter dans toutes ses composantes et ce, de façon à améliorer sa capacité à répondre aux besoins de ses acteurs et habitants humains (plancher social) et non humains tout en restant dans les limites de ce que la planète peut offrir (plafond environnemental).</a:t>
          </a:r>
        </a:p>
        <a:p>
          <a:pPr marL="114300" lvl="1" indent="-114300" algn="l" defTabSz="622300">
            <a:lnSpc>
              <a:spcPct val="90000"/>
            </a:lnSpc>
            <a:spcBef>
              <a:spcPct val="0"/>
            </a:spcBef>
            <a:spcAft>
              <a:spcPct val="15000"/>
            </a:spcAft>
            <a:buChar char="•"/>
          </a:pPr>
          <a:endParaRPr lang="fr-FR" sz="1400" kern="1200" dirty="0"/>
        </a:p>
      </dsp:txBody>
      <dsp:txXfrm rot="-5400000">
        <a:off x="2926079" y="3142956"/>
        <a:ext cx="5098696" cy="1908102"/>
      </dsp:txXfrm>
    </dsp:sp>
    <dsp:sp modelId="{784ED31C-31FA-46C2-9B46-F3FAFEA0DC82}">
      <dsp:nvSpPr>
        <dsp:cNvPr id="0" name=""/>
        <dsp:cNvSpPr/>
      </dsp:nvSpPr>
      <dsp:spPr>
        <a:xfrm>
          <a:off x="0" y="2775413"/>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fr-BE" sz="3800" kern="1200" dirty="0"/>
            <a:t>Objectif stratégique 2</a:t>
          </a:r>
          <a:endParaRPr lang="fr-FR" sz="3800" kern="1200" dirty="0"/>
        </a:p>
      </dsp:txBody>
      <dsp:txXfrm>
        <a:off x="129030" y="2904443"/>
        <a:ext cx="2668020" cy="238512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B20BC-04D1-486F-BAB8-D89F6FA5BB96}">
      <dsp:nvSpPr>
        <dsp:cNvPr id="0" name=""/>
        <dsp:cNvSpPr/>
      </dsp:nvSpPr>
      <dsp:spPr>
        <a:xfrm rot="5400000">
          <a:off x="4233256" y="-302771"/>
          <a:ext cx="4334933" cy="6024209"/>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endParaRPr lang="fr-FR" sz="2600" kern="1200" dirty="0"/>
        </a:p>
        <a:p>
          <a:pPr marL="228600" lvl="1" indent="-228600" algn="l" defTabSz="1155700">
            <a:lnSpc>
              <a:spcPct val="90000"/>
            </a:lnSpc>
            <a:spcBef>
              <a:spcPct val="0"/>
            </a:spcBef>
            <a:spcAft>
              <a:spcPct val="15000"/>
            </a:spcAft>
            <a:buChar char="•"/>
          </a:pPr>
          <a:r>
            <a:rPr lang="fr-FR" sz="2600" kern="1200" dirty="0"/>
            <a:t>Construire ensemble une société solidaire et co-responsable pour le bien-être de tous, au regard des 11 besoins fondamentaux, dans la perspective d’améliorer et pérenniser le vivre-ensemble sur l’ensemble du territoire de la commune de Lobbes.</a:t>
          </a:r>
        </a:p>
        <a:p>
          <a:pPr marL="228600" lvl="1" indent="-228600" algn="l" defTabSz="1155700">
            <a:lnSpc>
              <a:spcPct val="90000"/>
            </a:lnSpc>
            <a:spcBef>
              <a:spcPct val="0"/>
            </a:spcBef>
            <a:spcAft>
              <a:spcPct val="15000"/>
            </a:spcAft>
            <a:buChar char="•"/>
          </a:pPr>
          <a:endParaRPr lang="fr-FR" sz="2600" kern="1200" dirty="0"/>
        </a:p>
      </dsp:txBody>
      <dsp:txXfrm rot="-5400000">
        <a:off x="3388618" y="753481"/>
        <a:ext cx="5812595" cy="3911705"/>
      </dsp:txXfrm>
    </dsp:sp>
    <dsp:sp modelId="{EA6D4B5B-0747-4D53-8325-BC046E0F2EC3}">
      <dsp:nvSpPr>
        <dsp:cNvPr id="0" name=""/>
        <dsp:cNvSpPr/>
      </dsp:nvSpPr>
      <dsp:spPr>
        <a:xfrm>
          <a:off x="0" y="0"/>
          <a:ext cx="3388618" cy="541866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fr-BE" sz="4300" kern="1200" dirty="0"/>
            <a:t>Objectif Stratégique 1</a:t>
          </a:r>
          <a:endParaRPr lang="fr-FR" sz="4300" kern="1200" dirty="0"/>
        </a:p>
      </dsp:txBody>
      <dsp:txXfrm>
        <a:off x="165419" y="165419"/>
        <a:ext cx="3057780" cy="50878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B20BC-04D1-486F-BAB8-D89F6FA5BB96}">
      <dsp:nvSpPr>
        <dsp:cNvPr id="0" name=""/>
        <dsp:cNvSpPr/>
      </dsp:nvSpPr>
      <dsp:spPr>
        <a:xfrm rot="5400000">
          <a:off x="4828539" y="-1725189"/>
          <a:ext cx="139700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fr-FR" sz="1800" kern="1200" dirty="0"/>
            <a:t>Accompagner le citoyen dans sa recherche de logement en lui assurant </a:t>
          </a:r>
          <a:r>
            <a:rPr lang="fr-FR" sz="1800" b="1" kern="1200" dirty="0"/>
            <a:t>accompagnement</a:t>
          </a:r>
          <a:r>
            <a:rPr lang="fr-FR" sz="1800" kern="1200" dirty="0"/>
            <a:t> et ressources personnalisés.</a:t>
          </a:r>
        </a:p>
      </dsp:txBody>
      <dsp:txXfrm rot="-5400000">
        <a:off x="2926079" y="245467"/>
        <a:ext cx="5133724" cy="1260608"/>
      </dsp:txXfrm>
    </dsp:sp>
    <dsp:sp modelId="{EA6D4B5B-0747-4D53-8325-BC046E0F2EC3}">
      <dsp:nvSpPr>
        <dsp:cNvPr id="0" name=""/>
        <dsp:cNvSpPr/>
      </dsp:nvSpPr>
      <dsp:spPr>
        <a:xfrm>
          <a:off x="0" y="2645"/>
          <a:ext cx="2926080" cy="1746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fr-BE" sz="4200" kern="1200" dirty="0"/>
            <a:t>Logement</a:t>
          </a:r>
          <a:endParaRPr lang="fr-FR" sz="4200" kern="1200" dirty="0"/>
        </a:p>
      </dsp:txBody>
      <dsp:txXfrm>
        <a:off x="85245" y="87890"/>
        <a:ext cx="2755590" cy="1575760"/>
      </dsp:txXfrm>
    </dsp:sp>
    <dsp:sp modelId="{66F86797-374D-40E0-9C6D-063835B7E948}">
      <dsp:nvSpPr>
        <dsp:cNvPr id="0" name=""/>
        <dsp:cNvSpPr/>
      </dsp:nvSpPr>
      <dsp:spPr>
        <a:xfrm rot="5400000">
          <a:off x="4828539" y="108373"/>
          <a:ext cx="139700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fr-FR" sz="1800" kern="1200" dirty="0"/>
            <a:t>Mener des </a:t>
          </a:r>
          <a:r>
            <a:rPr lang="fr-FR" sz="1800" b="1" kern="1200" dirty="0"/>
            <a:t>actions</a:t>
          </a:r>
          <a:r>
            <a:rPr lang="fr-FR" sz="1800" kern="1200" dirty="0"/>
            <a:t> qui promeuvent et soutiennent le bien-être animal.</a:t>
          </a:r>
        </a:p>
      </dsp:txBody>
      <dsp:txXfrm rot="-5400000">
        <a:off x="2926079" y="2079029"/>
        <a:ext cx="5133724" cy="1260608"/>
      </dsp:txXfrm>
    </dsp:sp>
    <dsp:sp modelId="{784ED31C-31FA-46C2-9B46-F3FAFEA0DC82}">
      <dsp:nvSpPr>
        <dsp:cNvPr id="0" name=""/>
        <dsp:cNvSpPr/>
      </dsp:nvSpPr>
      <dsp:spPr>
        <a:xfrm>
          <a:off x="0" y="1836208"/>
          <a:ext cx="2926080" cy="1746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fr-BE" sz="4200" kern="1200" dirty="0"/>
            <a:t>Bien-être animal</a:t>
          </a:r>
          <a:endParaRPr lang="fr-FR" sz="4200" kern="1200" dirty="0"/>
        </a:p>
      </dsp:txBody>
      <dsp:txXfrm>
        <a:off x="85245" y="1921453"/>
        <a:ext cx="2755590" cy="1575760"/>
      </dsp:txXfrm>
    </dsp:sp>
    <dsp:sp modelId="{1DF80F21-D6E2-4DFE-9192-AE4E841A6338}">
      <dsp:nvSpPr>
        <dsp:cNvPr id="0" name=""/>
        <dsp:cNvSpPr/>
      </dsp:nvSpPr>
      <dsp:spPr>
        <a:xfrm rot="5400000">
          <a:off x="4828539" y="1941936"/>
          <a:ext cx="139700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fr-FR" sz="1800" kern="1200" dirty="0"/>
            <a:t>Mettre en place des activités collectives sur l’ensemble du territoire afin de favoriser le bien-être des enfants et des jeunes, de développer la </a:t>
          </a:r>
          <a:r>
            <a:rPr lang="fr-FR" sz="1800" b="1" kern="1200" dirty="0"/>
            <a:t>participation citoyenne </a:t>
          </a:r>
          <a:r>
            <a:rPr lang="fr-FR" sz="1800" kern="1200" dirty="0"/>
            <a:t>et l’</a:t>
          </a:r>
          <a:r>
            <a:rPr lang="fr-FR" sz="1800" b="1" kern="1200" dirty="0"/>
            <a:t>auto-organisation</a:t>
          </a:r>
          <a:r>
            <a:rPr lang="fr-FR" sz="1800" kern="1200" dirty="0"/>
            <a:t>.</a:t>
          </a:r>
        </a:p>
      </dsp:txBody>
      <dsp:txXfrm rot="-5400000">
        <a:off x="2926079" y="3912592"/>
        <a:ext cx="5133724" cy="1260608"/>
      </dsp:txXfrm>
    </dsp:sp>
    <dsp:sp modelId="{BAC24317-9D36-4F40-A136-28EE0E109ADA}">
      <dsp:nvSpPr>
        <dsp:cNvPr id="0" name=""/>
        <dsp:cNvSpPr/>
      </dsp:nvSpPr>
      <dsp:spPr>
        <a:xfrm>
          <a:off x="0" y="3669771"/>
          <a:ext cx="2926080" cy="1746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fr-BE" sz="4200" kern="1200" dirty="0"/>
            <a:t>Jeunesse</a:t>
          </a:r>
          <a:endParaRPr lang="fr-FR" sz="4200" kern="1200" dirty="0"/>
        </a:p>
      </dsp:txBody>
      <dsp:txXfrm>
        <a:off x="85245" y="3755016"/>
        <a:ext cx="2755590" cy="15757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B20BC-04D1-486F-BAB8-D89F6FA5BB96}">
      <dsp:nvSpPr>
        <dsp:cNvPr id="0" name=""/>
        <dsp:cNvSpPr/>
      </dsp:nvSpPr>
      <dsp:spPr>
        <a:xfrm rot="5400000">
          <a:off x="4469764" y="-1279300"/>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endParaRPr lang="fr-FR" sz="1400" kern="1200" dirty="0"/>
        </a:p>
        <a:p>
          <a:pPr marL="114300" lvl="1" indent="-114300" algn="just" defTabSz="622300">
            <a:lnSpc>
              <a:spcPct val="90000"/>
            </a:lnSpc>
            <a:spcBef>
              <a:spcPct val="0"/>
            </a:spcBef>
            <a:spcAft>
              <a:spcPct val="15000"/>
            </a:spcAft>
            <a:buChar char="•"/>
          </a:pPr>
          <a:r>
            <a:rPr lang="fr-FR" sz="1400" kern="1200" dirty="0"/>
            <a:t>Atteindre les objectifs poursuivis par les programmes scolaires.</a:t>
          </a:r>
        </a:p>
        <a:p>
          <a:pPr marL="114300" lvl="1" indent="-114300" algn="just" defTabSz="622300">
            <a:lnSpc>
              <a:spcPct val="90000"/>
            </a:lnSpc>
            <a:spcBef>
              <a:spcPct val="0"/>
            </a:spcBef>
            <a:spcAft>
              <a:spcPct val="15000"/>
            </a:spcAft>
            <a:buChar char="•"/>
          </a:pPr>
          <a:r>
            <a:rPr lang="fr-FR" sz="1400" kern="1200" dirty="0"/>
            <a:t>Encourager et soutenir le développement des compétences professionnelles du personnel des écoles en lien avec les </a:t>
          </a:r>
          <a:r>
            <a:rPr lang="fr-FR" sz="1400" b="1" kern="1200" dirty="0"/>
            <a:t>plans de pilotage </a:t>
          </a:r>
          <a:r>
            <a:rPr lang="fr-FR" sz="1400" kern="1200" dirty="0"/>
            <a:t>et les projets orientés vers le </a:t>
          </a:r>
          <a:r>
            <a:rPr lang="fr-FR" sz="1400" b="1" kern="1200" dirty="0"/>
            <a:t>développement durable</a:t>
          </a:r>
          <a:r>
            <a:rPr lang="fr-FR" sz="1400" kern="1200" dirty="0"/>
            <a:t>.</a:t>
          </a:r>
        </a:p>
      </dsp:txBody>
      <dsp:txXfrm rot="-5400000">
        <a:off x="2926079" y="367609"/>
        <a:ext cx="5098696" cy="1908102"/>
      </dsp:txXfrm>
    </dsp:sp>
    <dsp:sp modelId="{EA6D4B5B-0747-4D53-8325-BC046E0F2EC3}">
      <dsp:nvSpPr>
        <dsp:cNvPr id="0" name=""/>
        <dsp:cNvSpPr/>
      </dsp:nvSpPr>
      <dsp:spPr>
        <a:xfrm>
          <a:off x="0" y="66"/>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fr-BE" sz="3000" kern="1200" dirty="0"/>
            <a:t>Enseignement</a:t>
          </a:r>
          <a:endParaRPr lang="fr-FR" sz="3000" kern="1200" dirty="0"/>
        </a:p>
      </dsp:txBody>
      <dsp:txXfrm>
        <a:off x="129030" y="129096"/>
        <a:ext cx="2668020" cy="2385127"/>
      </dsp:txXfrm>
    </dsp:sp>
    <dsp:sp modelId="{66F86797-374D-40E0-9C6D-063835B7E948}">
      <dsp:nvSpPr>
        <dsp:cNvPr id="0" name=""/>
        <dsp:cNvSpPr/>
      </dsp:nvSpPr>
      <dsp:spPr>
        <a:xfrm rot="5400000">
          <a:off x="4469764" y="1496047"/>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endParaRPr lang="fr-FR" sz="1400" kern="1200" dirty="0"/>
        </a:p>
        <a:p>
          <a:pPr marL="114300" lvl="1" indent="-114300" algn="just" defTabSz="622300">
            <a:lnSpc>
              <a:spcPct val="90000"/>
            </a:lnSpc>
            <a:spcBef>
              <a:spcPct val="0"/>
            </a:spcBef>
            <a:spcAft>
              <a:spcPct val="15000"/>
            </a:spcAft>
            <a:buChar char="•"/>
          </a:pPr>
          <a:r>
            <a:rPr lang="fr-FR" sz="1400" kern="1200" dirty="0"/>
            <a:t>Améliorer la </a:t>
          </a:r>
          <a:r>
            <a:rPr lang="fr-FR" sz="1400" b="1" kern="1200" dirty="0"/>
            <a:t>disponibilité</a:t>
          </a:r>
          <a:r>
            <a:rPr lang="fr-FR" sz="1400" kern="1200" dirty="0"/>
            <a:t> et la qualité de l’accueil pour répondre à la demande des parents.</a:t>
          </a:r>
        </a:p>
        <a:p>
          <a:pPr marL="114300" lvl="1" indent="-114300" algn="just" defTabSz="622300">
            <a:lnSpc>
              <a:spcPct val="90000"/>
            </a:lnSpc>
            <a:spcBef>
              <a:spcPct val="0"/>
            </a:spcBef>
            <a:spcAft>
              <a:spcPct val="15000"/>
            </a:spcAft>
            <a:buChar char="•"/>
          </a:pPr>
          <a:r>
            <a:rPr lang="fr-FR" sz="1400" kern="1200" dirty="0"/>
            <a:t>Offrir un service d’accueil de </a:t>
          </a:r>
          <a:r>
            <a:rPr lang="fr-FR" sz="1400" b="1" kern="1200" dirty="0"/>
            <a:t>qualité</a:t>
          </a:r>
          <a:r>
            <a:rPr lang="fr-FR" sz="1400" kern="1200" dirty="0"/>
            <a:t>, </a:t>
          </a:r>
          <a:r>
            <a:rPr lang="fr-FR" sz="1400" b="1" kern="1200" dirty="0"/>
            <a:t>flexible</a:t>
          </a:r>
          <a:r>
            <a:rPr lang="fr-FR" sz="1400" kern="1200" dirty="0"/>
            <a:t> et </a:t>
          </a:r>
          <a:r>
            <a:rPr lang="fr-FR" sz="1400" b="1" kern="1200" dirty="0"/>
            <a:t>adapté</a:t>
          </a:r>
          <a:r>
            <a:rPr lang="fr-FR" sz="1400" kern="1200" dirty="0"/>
            <a:t> aux besoins des familles.</a:t>
          </a:r>
        </a:p>
        <a:p>
          <a:pPr marL="114300" lvl="1" indent="-114300" algn="just" defTabSz="622300">
            <a:lnSpc>
              <a:spcPct val="90000"/>
            </a:lnSpc>
            <a:spcBef>
              <a:spcPct val="0"/>
            </a:spcBef>
            <a:spcAft>
              <a:spcPct val="15000"/>
            </a:spcAft>
            <a:buChar char="•"/>
          </a:pPr>
          <a:r>
            <a:rPr lang="fr-FR" sz="1400" kern="1200" dirty="0"/>
            <a:t>Augmenter la capacité d’accueil et assurer un encadrement de qualité dès le plus jeune âge en mettant en place un ensemble de services extra-scolaires de qualité.</a:t>
          </a:r>
        </a:p>
      </dsp:txBody>
      <dsp:txXfrm rot="-5400000">
        <a:off x="2926079" y="3142956"/>
        <a:ext cx="5098696" cy="1908102"/>
      </dsp:txXfrm>
    </dsp:sp>
    <dsp:sp modelId="{784ED31C-31FA-46C2-9B46-F3FAFEA0DC82}">
      <dsp:nvSpPr>
        <dsp:cNvPr id="0" name=""/>
        <dsp:cNvSpPr/>
      </dsp:nvSpPr>
      <dsp:spPr>
        <a:xfrm>
          <a:off x="0" y="2775413"/>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fr-BE" sz="3000" kern="1200" dirty="0"/>
            <a:t>Petite enfance</a:t>
          </a:r>
          <a:endParaRPr lang="fr-FR" sz="3000" kern="1200" dirty="0"/>
        </a:p>
      </dsp:txBody>
      <dsp:txXfrm>
        <a:off x="129030" y="2904443"/>
        <a:ext cx="2668020" cy="238512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B20BC-04D1-486F-BAB8-D89F6FA5BB96}">
      <dsp:nvSpPr>
        <dsp:cNvPr id="0" name=""/>
        <dsp:cNvSpPr/>
      </dsp:nvSpPr>
      <dsp:spPr>
        <a:xfrm rot="5400000">
          <a:off x="4828539" y="-1725189"/>
          <a:ext cx="139700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endParaRPr lang="fr-FR" sz="1400" kern="1200" dirty="0"/>
        </a:p>
        <a:p>
          <a:pPr marL="114300" lvl="1" indent="-114300" algn="l" defTabSz="622300">
            <a:lnSpc>
              <a:spcPct val="90000"/>
            </a:lnSpc>
            <a:spcBef>
              <a:spcPct val="0"/>
            </a:spcBef>
            <a:spcAft>
              <a:spcPct val="15000"/>
            </a:spcAft>
            <a:buChar char="•"/>
          </a:pPr>
          <a:r>
            <a:rPr lang="fr-FR" sz="1400" kern="1200" dirty="0"/>
            <a:t> Prendre soin de ses aînés en mettant en œuvre des moyens de </a:t>
          </a:r>
          <a:r>
            <a:rPr lang="fr-FR" sz="1400" b="1" kern="1200" dirty="0"/>
            <a:t>consultation</a:t>
          </a:r>
          <a:r>
            <a:rPr lang="fr-FR" sz="1400" kern="1200" dirty="0"/>
            <a:t>, de </a:t>
          </a:r>
          <a:r>
            <a:rPr lang="fr-FR" sz="1400" b="1" kern="1200" dirty="0"/>
            <a:t>proposition</a:t>
          </a:r>
          <a:r>
            <a:rPr lang="fr-FR" sz="1400" kern="1200" dirty="0"/>
            <a:t> et </a:t>
          </a:r>
          <a:r>
            <a:rPr lang="fr-FR" sz="1400" b="1" kern="1200" dirty="0"/>
            <a:t>d’accompagnement</a:t>
          </a:r>
          <a:r>
            <a:rPr lang="fr-FR" sz="1400" kern="1200" dirty="0"/>
            <a:t> dans la perspective d’améliorer la qualité de vie de nos aînés.</a:t>
          </a:r>
        </a:p>
      </dsp:txBody>
      <dsp:txXfrm rot="-5400000">
        <a:off x="2926079" y="245467"/>
        <a:ext cx="5133724" cy="1260608"/>
      </dsp:txXfrm>
    </dsp:sp>
    <dsp:sp modelId="{EA6D4B5B-0747-4D53-8325-BC046E0F2EC3}">
      <dsp:nvSpPr>
        <dsp:cNvPr id="0" name=""/>
        <dsp:cNvSpPr/>
      </dsp:nvSpPr>
      <dsp:spPr>
        <a:xfrm>
          <a:off x="0" y="2645"/>
          <a:ext cx="2926080" cy="1746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r-BE" sz="2400" kern="1200" dirty="0"/>
            <a:t>Intergénérationnel</a:t>
          </a:r>
          <a:endParaRPr lang="fr-FR" sz="2400" kern="1200" dirty="0"/>
        </a:p>
      </dsp:txBody>
      <dsp:txXfrm>
        <a:off x="85245" y="87890"/>
        <a:ext cx="2755590" cy="1575760"/>
      </dsp:txXfrm>
    </dsp:sp>
    <dsp:sp modelId="{66F86797-374D-40E0-9C6D-063835B7E948}">
      <dsp:nvSpPr>
        <dsp:cNvPr id="0" name=""/>
        <dsp:cNvSpPr/>
      </dsp:nvSpPr>
      <dsp:spPr>
        <a:xfrm rot="5400000">
          <a:off x="4828539" y="108373"/>
          <a:ext cx="139700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endParaRPr lang="fr-FR" sz="1400" kern="1200" dirty="0"/>
        </a:p>
        <a:p>
          <a:pPr marL="114300" lvl="1" indent="-114300" algn="l" defTabSz="622300">
            <a:lnSpc>
              <a:spcPct val="90000"/>
            </a:lnSpc>
            <a:spcBef>
              <a:spcPct val="0"/>
            </a:spcBef>
            <a:spcAft>
              <a:spcPct val="15000"/>
            </a:spcAft>
            <a:buChar char="•"/>
          </a:pPr>
          <a:r>
            <a:rPr lang="fr-FR" sz="1400" kern="1200" dirty="0"/>
            <a:t>Favoriser la pratique du sport en améliorant les </a:t>
          </a:r>
          <a:r>
            <a:rPr lang="fr-FR" sz="1400" b="1" kern="1200" dirty="0"/>
            <a:t>infrastructures</a:t>
          </a:r>
          <a:r>
            <a:rPr lang="fr-FR" sz="1400" kern="1200" dirty="0"/>
            <a:t> sportives de l’entité tant en intérieur qu’en extérieur.</a:t>
          </a:r>
        </a:p>
        <a:p>
          <a:pPr marL="114300" lvl="1" indent="-114300" algn="l" defTabSz="622300">
            <a:lnSpc>
              <a:spcPct val="90000"/>
            </a:lnSpc>
            <a:spcBef>
              <a:spcPct val="0"/>
            </a:spcBef>
            <a:spcAft>
              <a:spcPct val="15000"/>
            </a:spcAft>
            <a:buChar char="•"/>
          </a:pPr>
          <a:r>
            <a:rPr lang="fr-FR" sz="1400" kern="1200" dirty="0"/>
            <a:t>Valoriser les </a:t>
          </a:r>
          <a:r>
            <a:rPr lang="fr-FR" sz="1400" b="1" kern="1200" dirty="0"/>
            <a:t>clubs sportifs </a:t>
          </a:r>
          <a:r>
            <a:rPr lang="fr-FR" sz="1400" kern="1200" dirty="0"/>
            <a:t>de l’entité et les pratiquants au travers de manifestations et de communications.</a:t>
          </a:r>
        </a:p>
      </dsp:txBody>
      <dsp:txXfrm rot="-5400000">
        <a:off x="2926079" y="2079029"/>
        <a:ext cx="5133724" cy="1260608"/>
      </dsp:txXfrm>
    </dsp:sp>
    <dsp:sp modelId="{784ED31C-31FA-46C2-9B46-F3FAFEA0DC82}">
      <dsp:nvSpPr>
        <dsp:cNvPr id="0" name=""/>
        <dsp:cNvSpPr/>
      </dsp:nvSpPr>
      <dsp:spPr>
        <a:xfrm>
          <a:off x="0" y="1836208"/>
          <a:ext cx="2926080" cy="1746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r-BE" sz="2400" kern="1200" dirty="0"/>
            <a:t>Sport</a:t>
          </a:r>
          <a:endParaRPr lang="fr-FR" sz="2400" kern="1200" dirty="0"/>
        </a:p>
      </dsp:txBody>
      <dsp:txXfrm>
        <a:off x="85245" y="1921453"/>
        <a:ext cx="2755590" cy="1575760"/>
      </dsp:txXfrm>
    </dsp:sp>
    <dsp:sp modelId="{1DF80F21-D6E2-4DFE-9192-AE4E841A6338}">
      <dsp:nvSpPr>
        <dsp:cNvPr id="0" name=""/>
        <dsp:cNvSpPr/>
      </dsp:nvSpPr>
      <dsp:spPr>
        <a:xfrm rot="5400000">
          <a:off x="4828539" y="1941936"/>
          <a:ext cx="139700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endParaRPr lang="fr-FR" sz="1400" kern="1200" dirty="0"/>
        </a:p>
        <a:p>
          <a:pPr marL="114300" lvl="1" indent="-114300" algn="l" defTabSz="622300">
            <a:lnSpc>
              <a:spcPct val="90000"/>
            </a:lnSpc>
            <a:spcBef>
              <a:spcPct val="0"/>
            </a:spcBef>
            <a:spcAft>
              <a:spcPct val="15000"/>
            </a:spcAft>
            <a:buChar char="•"/>
          </a:pPr>
          <a:r>
            <a:rPr lang="fr-FR" sz="1400" kern="1200" dirty="0"/>
            <a:t> Renforcer la gouvernance et la citoyenneté en participant aux </a:t>
          </a:r>
          <a:r>
            <a:rPr lang="fr-FR" sz="1400" b="1" kern="1200" dirty="0"/>
            <a:t>réunions</a:t>
          </a:r>
          <a:r>
            <a:rPr lang="fr-FR" sz="1400" kern="1200" dirty="0"/>
            <a:t> des fabriques d’église.</a:t>
          </a:r>
        </a:p>
      </dsp:txBody>
      <dsp:txXfrm rot="-5400000">
        <a:off x="2926079" y="3912592"/>
        <a:ext cx="5133724" cy="1260608"/>
      </dsp:txXfrm>
    </dsp:sp>
    <dsp:sp modelId="{BAC24317-9D36-4F40-A136-28EE0E109ADA}">
      <dsp:nvSpPr>
        <dsp:cNvPr id="0" name=""/>
        <dsp:cNvSpPr/>
      </dsp:nvSpPr>
      <dsp:spPr>
        <a:xfrm>
          <a:off x="0" y="3669771"/>
          <a:ext cx="2926080" cy="1746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r-BE" sz="2400" kern="1200" dirty="0"/>
            <a:t>Culte</a:t>
          </a:r>
          <a:endParaRPr lang="fr-FR" sz="2400" kern="1200" dirty="0"/>
        </a:p>
      </dsp:txBody>
      <dsp:txXfrm>
        <a:off x="85245" y="3755016"/>
        <a:ext cx="2755590" cy="15757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B20BC-04D1-486F-BAB8-D89F6FA5BB96}">
      <dsp:nvSpPr>
        <dsp:cNvPr id="0" name=""/>
        <dsp:cNvSpPr/>
      </dsp:nvSpPr>
      <dsp:spPr>
        <a:xfrm rot="5400000">
          <a:off x="3359573" y="108373"/>
          <a:ext cx="4334933"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endParaRPr lang="fr-FR" sz="1800" kern="1200" dirty="0"/>
        </a:p>
        <a:p>
          <a:pPr marL="171450" lvl="1" indent="-171450" algn="l" defTabSz="800100">
            <a:lnSpc>
              <a:spcPct val="90000"/>
            </a:lnSpc>
            <a:spcBef>
              <a:spcPct val="0"/>
            </a:spcBef>
            <a:spcAft>
              <a:spcPct val="15000"/>
            </a:spcAft>
            <a:buChar char="•"/>
          </a:pPr>
          <a:r>
            <a:rPr lang="fr-FR" sz="1800" kern="1200" dirty="0"/>
            <a:t> Mettre en œuvre des projets et des actions qui favorisent le développement de l’offre touristique en s’appuyant particulièrement sur un panier composé de </a:t>
          </a:r>
          <a:r>
            <a:rPr lang="fr-FR" sz="1800" b="1" kern="1200" dirty="0"/>
            <a:t>ressources</a:t>
          </a:r>
          <a:r>
            <a:rPr lang="fr-FR" sz="1800" kern="1200" dirty="0"/>
            <a:t> spécifiques : trame verte, trame bleue ainsi que les sentiers et le patrimoine bâti.</a:t>
          </a:r>
        </a:p>
        <a:p>
          <a:pPr marL="171450" lvl="1" indent="-171450" algn="l" defTabSz="800100">
            <a:lnSpc>
              <a:spcPct val="90000"/>
            </a:lnSpc>
            <a:spcBef>
              <a:spcPct val="0"/>
            </a:spcBef>
            <a:spcAft>
              <a:spcPct val="15000"/>
            </a:spcAft>
            <a:buChar char="•"/>
          </a:pPr>
          <a:r>
            <a:rPr lang="fr-FR" sz="1800" kern="1200" dirty="0"/>
            <a:t>Collaborer avec les institutions et associations de la </a:t>
          </a:r>
          <a:r>
            <a:rPr lang="fr-FR" sz="1800" b="1" kern="1200" dirty="0"/>
            <a:t>Haute Sambre </a:t>
          </a:r>
          <a:r>
            <a:rPr lang="fr-FR" sz="1800" kern="1200" dirty="0"/>
            <a:t>pour mettre en œuvre des projets et des actions qui favorisent le développement de l’offre touristique et culturelle.</a:t>
          </a:r>
        </a:p>
        <a:p>
          <a:pPr marL="171450" lvl="1" indent="-171450" algn="l" defTabSz="800100">
            <a:lnSpc>
              <a:spcPct val="90000"/>
            </a:lnSpc>
            <a:spcBef>
              <a:spcPct val="0"/>
            </a:spcBef>
            <a:spcAft>
              <a:spcPct val="15000"/>
            </a:spcAft>
            <a:buChar char="•"/>
          </a:pPr>
          <a:r>
            <a:rPr lang="fr-BE" sz="1800" kern="1200" dirty="0"/>
            <a:t>E</a:t>
          </a:r>
          <a:r>
            <a:rPr lang="fr-FR" sz="1800" kern="1200" dirty="0" err="1"/>
            <a:t>valuer</a:t>
          </a:r>
          <a:r>
            <a:rPr lang="fr-FR" sz="1800" kern="1200" dirty="0"/>
            <a:t> les possibilités de mettre à disposition un ou plusieurs </a:t>
          </a:r>
          <a:r>
            <a:rPr lang="fr-FR" sz="1800" b="1" kern="1200" dirty="0"/>
            <a:t>locaux</a:t>
          </a:r>
          <a:r>
            <a:rPr lang="fr-FR" sz="1800" kern="1200" dirty="0"/>
            <a:t> à destination culturelle.</a:t>
          </a:r>
        </a:p>
      </dsp:txBody>
      <dsp:txXfrm rot="-5400000">
        <a:off x="2926080" y="753480"/>
        <a:ext cx="4990306" cy="3911705"/>
      </dsp:txXfrm>
    </dsp:sp>
    <dsp:sp modelId="{EA6D4B5B-0747-4D53-8325-BC046E0F2EC3}">
      <dsp:nvSpPr>
        <dsp:cNvPr id="0" name=""/>
        <dsp:cNvSpPr/>
      </dsp:nvSpPr>
      <dsp:spPr>
        <a:xfrm>
          <a:off x="0" y="0"/>
          <a:ext cx="2926080" cy="541866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87630" rIns="175260" bIns="87630" numCol="1" spcCol="1270" anchor="ctr" anchorCtr="0">
          <a:noAutofit/>
        </a:bodyPr>
        <a:lstStyle/>
        <a:p>
          <a:pPr marL="0" lvl="0" indent="0" algn="ctr" defTabSz="2044700">
            <a:lnSpc>
              <a:spcPct val="90000"/>
            </a:lnSpc>
            <a:spcBef>
              <a:spcPct val="0"/>
            </a:spcBef>
            <a:spcAft>
              <a:spcPct val="35000"/>
            </a:spcAft>
            <a:buNone/>
          </a:pPr>
          <a:r>
            <a:rPr lang="fr-BE" sz="4600" kern="1200" dirty="0"/>
            <a:t>Culture-tourisme</a:t>
          </a:r>
          <a:endParaRPr lang="fr-FR" sz="4600" kern="1200" dirty="0"/>
        </a:p>
      </dsp:txBody>
      <dsp:txXfrm>
        <a:off x="142839" y="142839"/>
        <a:ext cx="2640402" cy="513298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B20BC-04D1-486F-BAB8-D89F6FA5BB96}">
      <dsp:nvSpPr>
        <dsp:cNvPr id="0" name=""/>
        <dsp:cNvSpPr/>
      </dsp:nvSpPr>
      <dsp:spPr>
        <a:xfrm rot="5400000">
          <a:off x="4469764" y="-1279300"/>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endParaRPr lang="fr-FR" sz="1300" kern="1200" dirty="0"/>
        </a:p>
        <a:p>
          <a:pPr marL="114300" lvl="1" indent="-114300" algn="l" defTabSz="577850">
            <a:lnSpc>
              <a:spcPct val="90000"/>
            </a:lnSpc>
            <a:spcBef>
              <a:spcPct val="0"/>
            </a:spcBef>
            <a:spcAft>
              <a:spcPct val="15000"/>
            </a:spcAft>
            <a:buChar char="•"/>
          </a:pPr>
          <a:r>
            <a:rPr lang="fr-FR" sz="1300" kern="1200" dirty="0"/>
            <a:t>Mettre en place une infrastructure de soins de santé de </a:t>
          </a:r>
          <a:r>
            <a:rPr lang="fr-FR" sz="1300" b="1" kern="1200" dirty="0"/>
            <a:t>première ligne </a:t>
          </a:r>
          <a:r>
            <a:rPr lang="fr-FR" sz="1300" kern="1200" dirty="0"/>
            <a:t>accessible afin de pouvoir répondre à la demande des habitants de la commune.</a:t>
          </a:r>
        </a:p>
        <a:p>
          <a:pPr marL="114300" lvl="1" indent="-114300" algn="l" defTabSz="577850">
            <a:lnSpc>
              <a:spcPct val="90000"/>
            </a:lnSpc>
            <a:spcBef>
              <a:spcPct val="0"/>
            </a:spcBef>
            <a:spcAft>
              <a:spcPct val="15000"/>
            </a:spcAft>
            <a:buChar char="•"/>
          </a:pPr>
          <a:r>
            <a:rPr lang="fr-FR" sz="1300" kern="1200" dirty="0"/>
            <a:t>Adopter et mettre en œuvre une méthode de </a:t>
          </a:r>
          <a:r>
            <a:rPr lang="fr-FR" sz="1300" b="1" kern="1200" dirty="0"/>
            <a:t>sensibilisation</a:t>
          </a:r>
          <a:r>
            <a:rPr lang="fr-FR" sz="1300" kern="1200" dirty="0"/>
            <a:t> et de </a:t>
          </a:r>
          <a:r>
            <a:rPr lang="fr-FR" sz="1300" b="1" kern="1200" dirty="0"/>
            <a:t>dépistage</a:t>
          </a:r>
          <a:r>
            <a:rPr lang="fr-FR" sz="1300" kern="1200" dirty="0"/>
            <a:t> en matière de santé auprès de l’ensemble des citoyens.</a:t>
          </a:r>
        </a:p>
        <a:p>
          <a:pPr marL="114300" lvl="1" indent="-114300" algn="l" defTabSz="577850">
            <a:lnSpc>
              <a:spcPct val="90000"/>
            </a:lnSpc>
            <a:spcBef>
              <a:spcPct val="0"/>
            </a:spcBef>
            <a:spcAft>
              <a:spcPct val="15000"/>
            </a:spcAft>
            <a:buChar char="•"/>
          </a:pPr>
          <a:r>
            <a:rPr lang="fr-FR" sz="1300" kern="1200" dirty="0"/>
            <a:t>Promouvoir une </a:t>
          </a:r>
          <a:r>
            <a:rPr lang="fr-FR" sz="1300" b="1" kern="1200" dirty="0"/>
            <a:t>alimentation saine </a:t>
          </a:r>
          <a:r>
            <a:rPr lang="fr-FR" sz="1300" kern="1200" dirty="0"/>
            <a:t>par un soutien aux campagnes, animations et actions au sein de la population.</a:t>
          </a:r>
        </a:p>
      </dsp:txBody>
      <dsp:txXfrm rot="-5400000">
        <a:off x="2926079" y="367609"/>
        <a:ext cx="5098696" cy="1908102"/>
      </dsp:txXfrm>
    </dsp:sp>
    <dsp:sp modelId="{EA6D4B5B-0747-4D53-8325-BC046E0F2EC3}">
      <dsp:nvSpPr>
        <dsp:cNvPr id="0" name=""/>
        <dsp:cNvSpPr/>
      </dsp:nvSpPr>
      <dsp:spPr>
        <a:xfrm>
          <a:off x="0" y="66"/>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fr-BE" sz="2700" kern="1200" dirty="0"/>
            <a:t>Santé</a:t>
          </a:r>
          <a:endParaRPr lang="fr-FR" sz="2700" kern="1200" dirty="0"/>
        </a:p>
      </dsp:txBody>
      <dsp:txXfrm>
        <a:off x="129030" y="129096"/>
        <a:ext cx="2668020" cy="2385127"/>
      </dsp:txXfrm>
    </dsp:sp>
    <dsp:sp modelId="{66F86797-374D-40E0-9C6D-063835B7E948}">
      <dsp:nvSpPr>
        <dsp:cNvPr id="0" name=""/>
        <dsp:cNvSpPr/>
      </dsp:nvSpPr>
      <dsp:spPr>
        <a:xfrm rot="5400000">
          <a:off x="4469764" y="1496047"/>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fr-FR" sz="1300" kern="1200" dirty="0"/>
            <a:t>Améliorer les systèmes d’information en veillant à différencier stratégiquement les </a:t>
          </a:r>
          <a:r>
            <a:rPr lang="fr-FR" sz="1300" b="1" kern="1200" dirty="0"/>
            <a:t>informations </a:t>
          </a:r>
          <a:r>
            <a:rPr lang="fr-FR" sz="1300" kern="1200" dirty="0"/>
            <a:t>devant avoir une présence pérenne et celles qui peuvent être davantage de l’ordre de l’actualité.</a:t>
          </a:r>
        </a:p>
        <a:p>
          <a:pPr marL="114300" lvl="1" indent="-114300" algn="l" defTabSz="577850">
            <a:lnSpc>
              <a:spcPct val="90000"/>
            </a:lnSpc>
            <a:spcBef>
              <a:spcPct val="0"/>
            </a:spcBef>
            <a:spcAft>
              <a:spcPct val="15000"/>
            </a:spcAft>
            <a:buChar char="•"/>
          </a:pPr>
          <a:r>
            <a:rPr lang="fr-FR" sz="1300" kern="1200" dirty="0"/>
            <a:t>Développer la présence de la commune de Lobbes sur les </a:t>
          </a:r>
          <a:r>
            <a:rPr lang="fr-FR" sz="1300" b="1" kern="1200" dirty="0"/>
            <a:t>réseaux sociaux</a:t>
          </a:r>
          <a:r>
            <a:rPr lang="fr-FR" sz="1300" kern="1200" dirty="0"/>
            <a:t>.</a:t>
          </a:r>
        </a:p>
      </dsp:txBody>
      <dsp:txXfrm rot="-5400000">
        <a:off x="2926079" y="3142956"/>
        <a:ext cx="5098696" cy="1908102"/>
      </dsp:txXfrm>
    </dsp:sp>
    <dsp:sp modelId="{784ED31C-31FA-46C2-9B46-F3FAFEA0DC82}">
      <dsp:nvSpPr>
        <dsp:cNvPr id="0" name=""/>
        <dsp:cNvSpPr/>
      </dsp:nvSpPr>
      <dsp:spPr>
        <a:xfrm>
          <a:off x="0" y="2775413"/>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fr-BE" sz="2700" kern="1200" dirty="0"/>
            <a:t>Communication</a:t>
          </a:r>
          <a:endParaRPr lang="fr-FR" sz="2700" kern="1200" dirty="0"/>
        </a:p>
      </dsp:txBody>
      <dsp:txXfrm>
        <a:off x="129030" y="2904443"/>
        <a:ext cx="2668020" cy="238512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B20BC-04D1-486F-BAB8-D89F6FA5BB96}">
      <dsp:nvSpPr>
        <dsp:cNvPr id="0" name=""/>
        <dsp:cNvSpPr/>
      </dsp:nvSpPr>
      <dsp:spPr>
        <a:xfrm rot="5400000">
          <a:off x="4828539" y="-1725189"/>
          <a:ext cx="139700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endParaRPr lang="fr-FR" sz="1100" kern="1200" dirty="0"/>
        </a:p>
        <a:p>
          <a:pPr marL="57150" lvl="1" indent="-57150" algn="l" defTabSz="488950">
            <a:lnSpc>
              <a:spcPct val="90000"/>
            </a:lnSpc>
            <a:spcBef>
              <a:spcPct val="0"/>
            </a:spcBef>
            <a:spcAft>
              <a:spcPct val="15000"/>
            </a:spcAft>
            <a:buChar char="•"/>
          </a:pPr>
          <a:r>
            <a:rPr lang="fr-FR" sz="1100" kern="1200" dirty="0"/>
            <a:t> </a:t>
          </a:r>
          <a:r>
            <a:rPr lang="fr-FR" sz="1400" kern="1200" dirty="0"/>
            <a:t>Mettre en œuvre des projets et des actions pour soutenir les commerces et les entreprises locales via le lancement d’une campagne « </a:t>
          </a:r>
          <a:r>
            <a:rPr lang="fr-FR" sz="1400" b="1" kern="1200" dirty="0"/>
            <a:t>J’achète local à Lobbes </a:t>
          </a:r>
          <a:r>
            <a:rPr lang="fr-FR" sz="1400" kern="1200" dirty="0"/>
            <a:t>».</a:t>
          </a:r>
        </a:p>
        <a:p>
          <a:pPr marL="114300" lvl="1" indent="-114300" algn="l" defTabSz="622300">
            <a:lnSpc>
              <a:spcPct val="90000"/>
            </a:lnSpc>
            <a:spcBef>
              <a:spcPct val="0"/>
            </a:spcBef>
            <a:spcAft>
              <a:spcPct val="15000"/>
            </a:spcAft>
            <a:buChar char="•"/>
          </a:pPr>
          <a:r>
            <a:rPr lang="fr-BE" sz="1400" kern="1200" dirty="0"/>
            <a:t>E</a:t>
          </a:r>
          <a:r>
            <a:rPr lang="fr-FR" sz="1400" kern="1200" dirty="0" err="1"/>
            <a:t>valuer</a:t>
          </a:r>
          <a:r>
            <a:rPr lang="fr-FR" sz="1400" kern="1200" dirty="0"/>
            <a:t> l’opportunité d’installer un</a:t>
          </a:r>
          <a:r>
            <a:rPr lang="fr-FR" sz="1400" b="1" kern="1200" dirty="0"/>
            <a:t> DAB </a:t>
          </a:r>
          <a:r>
            <a:rPr lang="fr-FR" sz="1400" kern="1200" dirty="0"/>
            <a:t>en libre accès permanent sur la commune.</a:t>
          </a:r>
        </a:p>
        <a:p>
          <a:pPr marL="57150" lvl="1" indent="-57150" algn="l" defTabSz="488950">
            <a:lnSpc>
              <a:spcPct val="90000"/>
            </a:lnSpc>
            <a:spcBef>
              <a:spcPct val="0"/>
            </a:spcBef>
            <a:spcAft>
              <a:spcPct val="15000"/>
            </a:spcAft>
            <a:buChar char="•"/>
          </a:pPr>
          <a:endParaRPr lang="fr-FR" sz="1100" kern="1200" dirty="0"/>
        </a:p>
      </dsp:txBody>
      <dsp:txXfrm rot="-5400000">
        <a:off x="2926079" y="245467"/>
        <a:ext cx="5133724" cy="1260608"/>
      </dsp:txXfrm>
    </dsp:sp>
    <dsp:sp modelId="{EA6D4B5B-0747-4D53-8325-BC046E0F2EC3}">
      <dsp:nvSpPr>
        <dsp:cNvPr id="0" name=""/>
        <dsp:cNvSpPr/>
      </dsp:nvSpPr>
      <dsp:spPr>
        <a:xfrm>
          <a:off x="0" y="2645"/>
          <a:ext cx="2926080" cy="1746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fr-BE" sz="3800" kern="1200" dirty="0"/>
            <a:t>Economie</a:t>
          </a:r>
          <a:endParaRPr lang="fr-FR" sz="3800" kern="1200" dirty="0"/>
        </a:p>
      </dsp:txBody>
      <dsp:txXfrm>
        <a:off x="85245" y="87890"/>
        <a:ext cx="2755590" cy="1575760"/>
      </dsp:txXfrm>
    </dsp:sp>
    <dsp:sp modelId="{66F86797-374D-40E0-9C6D-063835B7E948}">
      <dsp:nvSpPr>
        <dsp:cNvPr id="0" name=""/>
        <dsp:cNvSpPr/>
      </dsp:nvSpPr>
      <dsp:spPr>
        <a:xfrm rot="5400000">
          <a:off x="4828539" y="108373"/>
          <a:ext cx="139700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fr-FR" sz="1400" kern="1200" dirty="0"/>
            <a:t>Mener des projets et des actions afin d’initier la création de </a:t>
          </a:r>
          <a:r>
            <a:rPr lang="fr-FR" sz="1400" b="1" kern="1200" dirty="0"/>
            <a:t>commerces</a:t>
          </a:r>
          <a:r>
            <a:rPr lang="fr-FR" sz="1400" kern="1200" dirty="0"/>
            <a:t> et d’</a:t>
          </a:r>
          <a:r>
            <a:rPr lang="fr-FR" sz="1400" b="1" kern="1200" dirty="0"/>
            <a:t>entreprises locales </a:t>
          </a:r>
          <a:r>
            <a:rPr lang="fr-FR" sz="1400" kern="1200" dirty="0"/>
            <a:t>(CEL) et pour soutenir leur développement.</a:t>
          </a:r>
        </a:p>
      </dsp:txBody>
      <dsp:txXfrm rot="-5400000">
        <a:off x="2926079" y="2079029"/>
        <a:ext cx="5133724" cy="1260608"/>
      </dsp:txXfrm>
    </dsp:sp>
    <dsp:sp modelId="{784ED31C-31FA-46C2-9B46-F3FAFEA0DC82}">
      <dsp:nvSpPr>
        <dsp:cNvPr id="0" name=""/>
        <dsp:cNvSpPr/>
      </dsp:nvSpPr>
      <dsp:spPr>
        <a:xfrm>
          <a:off x="0" y="1836208"/>
          <a:ext cx="2926080" cy="1746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fr-BE" sz="3800" kern="1200" dirty="0"/>
            <a:t>Commerce</a:t>
          </a:r>
          <a:endParaRPr lang="fr-FR" sz="3800" kern="1200" dirty="0"/>
        </a:p>
      </dsp:txBody>
      <dsp:txXfrm>
        <a:off x="85245" y="1921453"/>
        <a:ext cx="2755590" cy="1575760"/>
      </dsp:txXfrm>
    </dsp:sp>
    <dsp:sp modelId="{1DF80F21-D6E2-4DFE-9192-AE4E841A6338}">
      <dsp:nvSpPr>
        <dsp:cNvPr id="0" name=""/>
        <dsp:cNvSpPr/>
      </dsp:nvSpPr>
      <dsp:spPr>
        <a:xfrm rot="5400000">
          <a:off x="4828539" y="1941936"/>
          <a:ext cx="139700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fr-FR" sz="1400" kern="1200" dirty="0"/>
            <a:t>Assurer une </a:t>
          </a:r>
          <a:r>
            <a:rPr lang="fr-FR" sz="1400" b="1" kern="1200" dirty="0"/>
            <a:t>gestion saine et pérenne </a:t>
          </a:r>
          <a:r>
            <a:rPr lang="fr-FR" sz="1400" kern="1200" dirty="0"/>
            <a:t>des finances communales.</a:t>
          </a:r>
        </a:p>
      </dsp:txBody>
      <dsp:txXfrm rot="-5400000">
        <a:off x="2926079" y="3912592"/>
        <a:ext cx="5133724" cy="1260608"/>
      </dsp:txXfrm>
    </dsp:sp>
    <dsp:sp modelId="{BAC24317-9D36-4F40-A136-28EE0E109ADA}">
      <dsp:nvSpPr>
        <dsp:cNvPr id="0" name=""/>
        <dsp:cNvSpPr/>
      </dsp:nvSpPr>
      <dsp:spPr>
        <a:xfrm>
          <a:off x="0" y="3669771"/>
          <a:ext cx="2926080" cy="17462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fr-BE" sz="3800" kern="1200" dirty="0"/>
            <a:t>Finances</a:t>
          </a:r>
          <a:endParaRPr lang="fr-FR" sz="3800" kern="1200" dirty="0"/>
        </a:p>
      </dsp:txBody>
      <dsp:txXfrm>
        <a:off x="85245" y="3755016"/>
        <a:ext cx="2755590" cy="157576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B20BC-04D1-486F-BAB8-D89F6FA5BB96}">
      <dsp:nvSpPr>
        <dsp:cNvPr id="0" name=""/>
        <dsp:cNvSpPr/>
      </dsp:nvSpPr>
      <dsp:spPr>
        <a:xfrm rot="5400000">
          <a:off x="4469764" y="-1279300"/>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endParaRPr lang="fr-FR" sz="1500" kern="1200" dirty="0"/>
        </a:p>
        <a:p>
          <a:pPr marL="114300" lvl="1" indent="-114300" algn="l" defTabSz="666750">
            <a:lnSpc>
              <a:spcPct val="90000"/>
            </a:lnSpc>
            <a:spcBef>
              <a:spcPct val="0"/>
            </a:spcBef>
            <a:spcAft>
              <a:spcPct val="15000"/>
            </a:spcAft>
            <a:buChar char="•"/>
          </a:pPr>
          <a:r>
            <a:rPr lang="fr-FR" sz="1500" kern="1200" dirty="0"/>
            <a:t>Mobiliser et soutenir les acteurs de l’espace communal pour renforcer la démocratie participative locale et la citoyenneté.</a:t>
          </a:r>
        </a:p>
        <a:p>
          <a:pPr marL="114300" lvl="1" indent="-114300" algn="l" defTabSz="666750">
            <a:lnSpc>
              <a:spcPct val="90000"/>
            </a:lnSpc>
            <a:spcBef>
              <a:spcPct val="0"/>
            </a:spcBef>
            <a:spcAft>
              <a:spcPct val="15000"/>
            </a:spcAft>
            <a:buChar char="•"/>
          </a:pPr>
          <a:r>
            <a:rPr lang="fr-FR" sz="1500" kern="1200" dirty="0"/>
            <a:t>Informer les acteurs des décisions, projets et actions qui impactent sur la vie de chaque citoyen.</a:t>
          </a:r>
        </a:p>
        <a:p>
          <a:pPr marL="114300" lvl="1" indent="-114300" algn="l" defTabSz="666750">
            <a:lnSpc>
              <a:spcPct val="90000"/>
            </a:lnSpc>
            <a:spcBef>
              <a:spcPct val="0"/>
            </a:spcBef>
            <a:spcAft>
              <a:spcPct val="15000"/>
            </a:spcAft>
            <a:buChar char="•"/>
          </a:pPr>
          <a:r>
            <a:rPr lang="fr-FR" sz="1500" kern="1200" dirty="0"/>
            <a:t>Valoriser les Conseillers communaux en les impliquant davantage dans la démocratie locale.</a:t>
          </a:r>
        </a:p>
      </dsp:txBody>
      <dsp:txXfrm rot="-5400000">
        <a:off x="2926079" y="367609"/>
        <a:ext cx="5098696" cy="1908102"/>
      </dsp:txXfrm>
    </dsp:sp>
    <dsp:sp modelId="{EA6D4B5B-0747-4D53-8325-BC046E0F2EC3}">
      <dsp:nvSpPr>
        <dsp:cNvPr id="0" name=""/>
        <dsp:cNvSpPr/>
      </dsp:nvSpPr>
      <dsp:spPr>
        <a:xfrm>
          <a:off x="0" y="66"/>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fr-BE" sz="3500" kern="1200" dirty="0"/>
            <a:t>Citoyenneté</a:t>
          </a:r>
          <a:endParaRPr lang="fr-FR" sz="3500" kern="1200" dirty="0"/>
        </a:p>
      </dsp:txBody>
      <dsp:txXfrm>
        <a:off x="129030" y="129096"/>
        <a:ext cx="2668020" cy="2385127"/>
      </dsp:txXfrm>
    </dsp:sp>
    <dsp:sp modelId="{66F86797-374D-40E0-9C6D-063835B7E948}">
      <dsp:nvSpPr>
        <dsp:cNvPr id="0" name=""/>
        <dsp:cNvSpPr/>
      </dsp:nvSpPr>
      <dsp:spPr>
        <a:xfrm rot="5400000">
          <a:off x="4469764" y="1496047"/>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fr-FR" sz="1500" kern="1200" dirty="0"/>
            <a:t>Garantir un service aux citoyens adapté à leurs besoins.</a:t>
          </a:r>
        </a:p>
        <a:p>
          <a:pPr marL="114300" lvl="1" indent="-114300" algn="l" defTabSz="666750">
            <a:lnSpc>
              <a:spcPct val="90000"/>
            </a:lnSpc>
            <a:spcBef>
              <a:spcPct val="0"/>
            </a:spcBef>
            <a:spcAft>
              <a:spcPct val="15000"/>
            </a:spcAft>
            <a:buChar char="•"/>
          </a:pPr>
          <a:r>
            <a:rPr lang="fr-FR" sz="1500" kern="1200" dirty="0"/>
            <a:t> Valoriser les cérémonies relatives aux mariages et aux jubilaires.</a:t>
          </a:r>
        </a:p>
        <a:p>
          <a:pPr marL="114300" lvl="1" indent="-114300" algn="l" defTabSz="666750">
            <a:lnSpc>
              <a:spcPct val="90000"/>
            </a:lnSpc>
            <a:spcBef>
              <a:spcPct val="0"/>
            </a:spcBef>
            <a:spcAft>
              <a:spcPct val="15000"/>
            </a:spcAft>
            <a:buChar char="•"/>
          </a:pPr>
          <a:endParaRPr lang="fr-FR" sz="1500" kern="1200" dirty="0"/>
        </a:p>
      </dsp:txBody>
      <dsp:txXfrm rot="-5400000">
        <a:off x="2926079" y="3142956"/>
        <a:ext cx="5098696" cy="1908102"/>
      </dsp:txXfrm>
    </dsp:sp>
    <dsp:sp modelId="{784ED31C-31FA-46C2-9B46-F3FAFEA0DC82}">
      <dsp:nvSpPr>
        <dsp:cNvPr id="0" name=""/>
        <dsp:cNvSpPr/>
      </dsp:nvSpPr>
      <dsp:spPr>
        <a:xfrm>
          <a:off x="0" y="2775413"/>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fr-BE" sz="3500" kern="1200" dirty="0"/>
            <a:t>Etat-civil</a:t>
          </a:r>
          <a:endParaRPr lang="fr-FR" sz="3500" kern="1200" dirty="0"/>
        </a:p>
      </dsp:txBody>
      <dsp:txXfrm>
        <a:off x="129030" y="2904443"/>
        <a:ext cx="2668020" cy="238512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B20BC-04D1-486F-BAB8-D89F6FA5BB96}">
      <dsp:nvSpPr>
        <dsp:cNvPr id="0" name=""/>
        <dsp:cNvSpPr/>
      </dsp:nvSpPr>
      <dsp:spPr>
        <a:xfrm rot="5400000">
          <a:off x="4469764" y="-1279300"/>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endParaRPr lang="fr-FR" sz="1400" kern="1200" dirty="0"/>
        </a:p>
        <a:p>
          <a:pPr marL="114300" lvl="1" indent="-114300" algn="l" defTabSz="622300">
            <a:lnSpc>
              <a:spcPct val="90000"/>
            </a:lnSpc>
            <a:spcBef>
              <a:spcPct val="0"/>
            </a:spcBef>
            <a:spcAft>
              <a:spcPct val="15000"/>
            </a:spcAft>
            <a:buChar char="•"/>
          </a:pPr>
          <a:r>
            <a:rPr lang="fr-FR" sz="1400" kern="1200" dirty="0"/>
            <a:t>Soutenir les associations qui promeuvent les festivités locales.</a:t>
          </a:r>
        </a:p>
      </dsp:txBody>
      <dsp:txXfrm rot="-5400000">
        <a:off x="2926079" y="367609"/>
        <a:ext cx="5098696" cy="1908102"/>
      </dsp:txXfrm>
    </dsp:sp>
    <dsp:sp modelId="{EA6D4B5B-0747-4D53-8325-BC046E0F2EC3}">
      <dsp:nvSpPr>
        <dsp:cNvPr id="0" name=""/>
        <dsp:cNvSpPr/>
      </dsp:nvSpPr>
      <dsp:spPr>
        <a:xfrm>
          <a:off x="0" y="66"/>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fr-BE" sz="3900" kern="1200" dirty="0"/>
            <a:t>Fêtes</a:t>
          </a:r>
          <a:endParaRPr lang="fr-FR" sz="3900" kern="1200" dirty="0"/>
        </a:p>
      </dsp:txBody>
      <dsp:txXfrm>
        <a:off x="129030" y="129096"/>
        <a:ext cx="2668020" cy="2385127"/>
      </dsp:txXfrm>
    </dsp:sp>
    <dsp:sp modelId="{66F86797-374D-40E0-9C6D-063835B7E948}">
      <dsp:nvSpPr>
        <dsp:cNvPr id="0" name=""/>
        <dsp:cNvSpPr/>
      </dsp:nvSpPr>
      <dsp:spPr>
        <a:xfrm rot="5400000">
          <a:off x="4469764" y="1496047"/>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endParaRPr lang="fr-FR" sz="1400" kern="1200" dirty="0"/>
        </a:p>
        <a:p>
          <a:pPr marL="114300" lvl="1" indent="-114300" algn="l" defTabSz="622300">
            <a:lnSpc>
              <a:spcPct val="90000"/>
            </a:lnSpc>
            <a:spcBef>
              <a:spcPct val="0"/>
            </a:spcBef>
            <a:spcAft>
              <a:spcPct val="15000"/>
            </a:spcAft>
            <a:buChar char="•"/>
          </a:pPr>
          <a:r>
            <a:rPr lang="fr-FR" sz="1400" kern="1200" dirty="0"/>
            <a:t>Restaurer et entretenir les éléments de notre petit patrimoine afin de préserver leur état et leur valeur patrimoniale.</a:t>
          </a:r>
        </a:p>
        <a:p>
          <a:pPr marL="114300" lvl="1" indent="-114300" algn="l" defTabSz="622300">
            <a:lnSpc>
              <a:spcPct val="90000"/>
            </a:lnSpc>
            <a:spcBef>
              <a:spcPct val="0"/>
            </a:spcBef>
            <a:spcAft>
              <a:spcPct val="15000"/>
            </a:spcAft>
            <a:buChar char="•"/>
          </a:pPr>
          <a:r>
            <a:rPr lang="fr-FR" sz="1400" kern="1200" dirty="0"/>
            <a:t> Augmenter la sensibilisation des citoyens à notre petit patrimoine en organisant des évènements et en assurant une diffusion des contenus informatifs via nos communications.</a:t>
          </a:r>
        </a:p>
        <a:p>
          <a:pPr marL="114300" lvl="1" indent="-114300" algn="l" defTabSz="622300">
            <a:lnSpc>
              <a:spcPct val="90000"/>
            </a:lnSpc>
            <a:spcBef>
              <a:spcPct val="0"/>
            </a:spcBef>
            <a:spcAft>
              <a:spcPct val="15000"/>
            </a:spcAft>
            <a:buChar char="•"/>
          </a:pPr>
          <a:endParaRPr lang="fr-FR" sz="1400" kern="1200" dirty="0"/>
        </a:p>
        <a:p>
          <a:pPr marL="114300" lvl="1" indent="-114300" algn="l" defTabSz="622300">
            <a:lnSpc>
              <a:spcPct val="90000"/>
            </a:lnSpc>
            <a:spcBef>
              <a:spcPct val="0"/>
            </a:spcBef>
            <a:spcAft>
              <a:spcPct val="15000"/>
            </a:spcAft>
            <a:buChar char="•"/>
          </a:pPr>
          <a:endParaRPr lang="fr-FR" sz="1400" kern="1200" dirty="0"/>
        </a:p>
      </dsp:txBody>
      <dsp:txXfrm rot="-5400000">
        <a:off x="2926079" y="3142956"/>
        <a:ext cx="5098696" cy="1908102"/>
      </dsp:txXfrm>
    </dsp:sp>
    <dsp:sp modelId="{784ED31C-31FA-46C2-9B46-F3FAFEA0DC82}">
      <dsp:nvSpPr>
        <dsp:cNvPr id="0" name=""/>
        <dsp:cNvSpPr/>
      </dsp:nvSpPr>
      <dsp:spPr>
        <a:xfrm>
          <a:off x="0" y="2775413"/>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fr-BE" sz="3900" kern="1200" dirty="0"/>
            <a:t>Patrimoine</a:t>
          </a:r>
          <a:endParaRPr lang="fr-FR" sz="3900" kern="1200" dirty="0"/>
        </a:p>
      </dsp:txBody>
      <dsp:txXfrm>
        <a:off x="129030" y="2904443"/>
        <a:ext cx="2668020" cy="238512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B20BC-04D1-486F-BAB8-D89F6FA5BB96}">
      <dsp:nvSpPr>
        <dsp:cNvPr id="0" name=""/>
        <dsp:cNvSpPr/>
      </dsp:nvSpPr>
      <dsp:spPr>
        <a:xfrm rot="5400000">
          <a:off x="4233256" y="-302771"/>
          <a:ext cx="4334933" cy="6024209"/>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endParaRPr lang="fr-FR" sz="2100" kern="1200" dirty="0"/>
        </a:p>
        <a:p>
          <a:pPr marL="228600" lvl="1" indent="-228600" algn="l" defTabSz="933450">
            <a:lnSpc>
              <a:spcPct val="90000"/>
            </a:lnSpc>
            <a:spcBef>
              <a:spcPct val="0"/>
            </a:spcBef>
            <a:spcAft>
              <a:spcPct val="15000"/>
            </a:spcAft>
            <a:buChar char="•"/>
          </a:pPr>
          <a:r>
            <a:rPr lang="fr-FR" sz="2100" kern="1200" dirty="0"/>
            <a:t>Permettre à notre territoire d’anticiper, de s’adapter et de se transformer face aux changements qui peuvent l’affecter dans toutes ses composantes et ce, de façon à améliorer sa capacité à répondre aux besoins de ses acteurs et habitants humains (plancher social) et non humains tout en restant dans les limites de ce que la planète peut offrir (plafond environnemental).</a:t>
          </a:r>
        </a:p>
        <a:p>
          <a:pPr marL="228600" lvl="1" indent="-228600" algn="l" defTabSz="933450">
            <a:lnSpc>
              <a:spcPct val="90000"/>
            </a:lnSpc>
            <a:spcBef>
              <a:spcPct val="0"/>
            </a:spcBef>
            <a:spcAft>
              <a:spcPct val="15000"/>
            </a:spcAft>
            <a:buChar char="•"/>
          </a:pPr>
          <a:endParaRPr lang="fr-FR" sz="2100" kern="1200" dirty="0"/>
        </a:p>
        <a:p>
          <a:pPr marL="228600" lvl="1" indent="-228600" algn="l" defTabSz="933450">
            <a:lnSpc>
              <a:spcPct val="90000"/>
            </a:lnSpc>
            <a:spcBef>
              <a:spcPct val="0"/>
            </a:spcBef>
            <a:spcAft>
              <a:spcPct val="15000"/>
            </a:spcAft>
            <a:buChar char="•"/>
          </a:pPr>
          <a:endParaRPr lang="fr-FR" sz="2100" kern="1200" dirty="0"/>
        </a:p>
      </dsp:txBody>
      <dsp:txXfrm rot="-5400000">
        <a:off x="3388618" y="753481"/>
        <a:ext cx="5812595" cy="3911705"/>
      </dsp:txXfrm>
    </dsp:sp>
    <dsp:sp modelId="{EA6D4B5B-0747-4D53-8325-BC046E0F2EC3}">
      <dsp:nvSpPr>
        <dsp:cNvPr id="0" name=""/>
        <dsp:cNvSpPr/>
      </dsp:nvSpPr>
      <dsp:spPr>
        <a:xfrm>
          <a:off x="0" y="0"/>
          <a:ext cx="3388618" cy="541866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fr-BE" sz="4300" kern="1200" dirty="0"/>
            <a:t>Objectif Stratégique 2</a:t>
          </a:r>
          <a:endParaRPr lang="fr-FR" sz="4300" kern="1200" dirty="0"/>
        </a:p>
      </dsp:txBody>
      <dsp:txXfrm>
        <a:off x="165419" y="165419"/>
        <a:ext cx="3057780" cy="508782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F86797-374D-40E0-9C6D-063835B7E948}">
      <dsp:nvSpPr>
        <dsp:cNvPr id="0" name=""/>
        <dsp:cNvSpPr/>
      </dsp:nvSpPr>
      <dsp:spPr>
        <a:xfrm rot="5400000">
          <a:off x="4469764" y="-1279300"/>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endParaRPr lang="fr-FR" sz="2400" kern="1200" dirty="0"/>
        </a:p>
        <a:p>
          <a:pPr marL="228600" lvl="1" indent="-228600" algn="l" defTabSz="1066800">
            <a:lnSpc>
              <a:spcPct val="90000"/>
            </a:lnSpc>
            <a:spcBef>
              <a:spcPct val="0"/>
            </a:spcBef>
            <a:spcAft>
              <a:spcPct val="15000"/>
            </a:spcAft>
            <a:buChar char="•"/>
          </a:pPr>
          <a:r>
            <a:rPr lang="fr-FR" sz="2400" kern="1200" dirty="0"/>
            <a:t>Développer des outils et des procédures afin de répondre aux besoins du service urbanisme.</a:t>
          </a:r>
        </a:p>
        <a:p>
          <a:pPr marL="228600" lvl="1" indent="-228600" algn="l" defTabSz="1066800">
            <a:lnSpc>
              <a:spcPct val="90000"/>
            </a:lnSpc>
            <a:spcBef>
              <a:spcPct val="0"/>
            </a:spcBef>
            <a:spcAft>
              <a:spcPct val="15000"/>
            </a:spcAft>
            <a:buChar char="•"/>
          </a:pPr>
          <a:endParaRPr lang="fr-FR" sz="2400" kern="1200" dirty="0"/>
        </a:p>
      </dsp:txBody>
      <dsp:txXfrm rot="-5400000">
        <a:off x="2926079" y="367609"/>
        <a:ext cx="5098696" cy="1908102"/>
      </dsp:txXfrm>
    </dsp:sp>
    <dsp:sp modelId="{784ED31C-31FA-46C2-9B46-F3FAFEA0DC82}">
      <dsp:nvSpPr>
        <dsp:cNvPr id="0" name=""/>
        <dsp:cNvSpPr/>
      </dsp:nvSpPr>
      <dsp:spPr>
        <a:xfrm>
          <a:off x="0" y="66"/>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fr-BE" sz="3000" kern="1200" dirty="0"/>
            <a:t>Urbanisme</a:t>
          </a:r>
          <a:endParaRPr lang="fr-FR" sz="3000" kern="1200" dirty="0"/>
        </a:p>
      </dsp:txBody>
      <dsp:txXfrm>
        <a:off x="129030" y="129096"/>
        <a:ext cx="2668020" cy="2385127"/>
      </dsp:txXfrm>
    </dsp:sp>
    <dsp:sp modelId="{1DF80F21-D6E2-4DFE-9192-AE4E841A6338}">
      <dsp:nvSpPr>
        <dsp:cNvPr id="0" name=""/>
        <dsp:cNvSpPr/>
      </dsp:nvSpPr>
      <dsp:spPr>
        <a:xfrm rot="5400000">
          <a:off x="4469764" y="1496047"/>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endParaRPr lang="fr-FR" sz="2400" kern="1200" dirty="0"/>
        </a:p>
        <a:p>
          <a:pPr marL="228600" lvl="1" indent="-228600" algn="l" defTabSz="1066800">
            <a:lnSpc>
              <a:spcPct val="90000"/>
            </a:lnSpc>
            <a:spcBef>
              <a:spcPct val="0"/>
            </a:spcBef>
            <a:spcAft>
              <a:spcPct val="15000"/>
            </a:spcAft>
            <a:buChar char="•"/>
          </a:pPr>
          <a:r>
            <a:rPr lang="fr-FR" sz="2400" kern="1200" dirty="0"/>
            <a:t>Développer des projets ayant pour objectif le développement rural.</a:t>
          </a:r>
        </a:p>
        <a:p>
          <a:pPr marL="228600" lvl="1" indent="-228600" algn="l" defTabSz="1066800">
            <a:lnSpc>
              <a:spcPct val="90000"/>
            </a:lnSpc>
            <a:spcBef>
              <a:spcPct val="0"/>
            </a:spcBef>
            <a:spcAft>
              <a:spcPct val="15000"/>
            </a:spcAft>
            <a:buChar char="•"/>
          </a:pPr>
          <a:endParaRPr lang="fr-FR" sz="2400" kern="1200" dirty="0"/>
        </a:p>
      </dsp:txBody>
      <dsp:txXfrm rot="-5400000">
        <a:off x="2926079" y="3142956"/>
        <a:ext cx="5098696" cy="1908102"/>
      </dsp:txXfrm>
    </dsp:sp>
    <dsp:sp modelId="{BAC24317-9D36-4F40-A136-28EE0E109ADA}">
      <dsp:nvSpPr>
        <dsp:cNvPr id="0" name=""/>
        <dsp:cNvSpPr/>
      </dsp:nvSpPr>
      <dsp:spPr>
        <a:xfrm>
          <a:off x="0" y="2775413"/>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fr-BE" sz="3000" kern="1200" dirty="0"/>
            <a:t>Aménagement du territoire</a:t>
          </a:r>
          <a:endParaRPr lang="fr-FR" sz="3000" kern="1200" dirty="0"/>
        </a:p>
      </dsp:txBody>
      <dsp:txXfrm>
        <a:off x="129030" y="2904443"/>
        <a:ext cx="2668020" cy="238512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B20BC-04D1-486F-BAB8-D89F6FA5BB96}">
      <dsp:nvSpPr>
        <dsp:cNvPr id="0" name=""/>
        <dsp:cNvSpPr/>
      </dsp:nvSpPr>
      <dsp:spPr>
        <a:xfrm rot="5400000">
          <a:off x="4233256" y="-302771"/>
          <a:ext cx="4334933" cy="6024209"/>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endParaRPr lang="fr-FR" sz="1800" kern="1200" dirty="0"/>
        </a:p>
        <a:p>
          <a:pPr marL="171450" lvl="1" indent="-171450" algn="l" defTabSz="800100">
            <a:lnSpc>
              <a:spcPct val="90000"/>
            </a:lnSpc>
            <a:spcBef>
              <a:spcPct val="0"/>
            </a:spcBef>
            <a:spcAft>
              <a:spcPct val="15000"/>
            </a:spcAft>
            <a:buChar char="•"/>
          </a:pPr>
          <a:r>
            <a:rPr lang="fr-FR" sz="1800" kern="1200" dirty="0"/>
            <a:t>Créer, protéger et régénérer la biodiversité tout en réintroduisant la nature et le vivant dans nos espaces de vie.</a:t>
          </a:r>
        </a:p>
        <a:p>
          <a:pPr marL="171450" lvl="1" indent="-171450" algn="l" defTabSz="800100">
            <a:lnSpc>
              <a:spcPct val="90000"/>
            </a:lnSpc>
            <a:spcBef>
              <a:spcPct val="0"/>
            </a:spcBef>
            <a:spcAft>
              <a:spcPct val="15000"/>
            </a:spcAft>
            <a:buChar char="•"/>
          </a:pPr>
          <a:r>
            <a:rPr lang="fr-FR" sz="1800" kern="1200" dirty="0"/>
            <a:t>Développer des projets d'aménagement du territoire, de gouvernance territoriale et de sensibilisation, et d'acculturation des habitants face au réchauffement climatique.</a:t>
          </a:r>
        </a:p>
        <a:p>
          <a:pPr marL="171450" lvl="1" indent="-171450" algn="l" defTabSz="800100">
            <a:lnSpc>
              <a:spcPct val="90000"/>
            </a:lnSpc>
            <a:spcBef>
              <a:spcPct val="0"/>
            </a:spcBef>
            <a:spcAft>
              <a:spcPct val="15000"/>
            </a:spcAft>
            <a:buChar char="•"/>
          </a:pPr>
          <a:r>
            <a:rPr lang="fr-FR" sz="1800" kern="1200" dirty="0"/>
            <a:t> Mettre en œuvre des actions sur le territoire en faveur de la politique 0 déchet en informant et en acculturant les citoyens et les services internes de la commune.</a:t>
          </a:r>
        </a:p>
        <a:p>
          <a:pPr marL="171450" lvl="1" indent="-171450" algn="l" defTabSz="800100">
            <a:lnSpc>
              <a:spcPct val="90000"/>
            </a:lnSpc>
            <a:spcBef>
              <a:spcPct val="0"/>
            </a:spcBef>
            <a:spcAft>
              <a:spcPct val="15000"/>
            </a:spcAft>
            <a:buChar char="•"/>
          </a:pPr>
          <a:r>
            <a:rPr lang="fr-FR" sz="1800" kern="1200" dirty="0"/>
            <a:t>Développer des projets qui favorisent l’implémentation d’une alimentation saine et durable.</a:t>
          </a:r>
        </a:p>
      </dsp:txBody>
      <dsp:txXfrm rot="-5400000">
        <a:off x="3388618" y="753481"/>
        <a:ext cx="5812595" cy="3911705"/>
      </dsp:txXfrm>
    </dsp:sp>
    <dsp:sp modelId="{EA6D4B5B-0747-4D53-8325-BC046E0F2EC3}">
      <dsp:nvSpPr>
        <dsp:cNvPr id="0" name=""/>
        <dsp:cNvSpPr/>
      </dsp:nvSpPr>
      <dsp:spPr>
        <a:xfrm>
          <a:off x="0" y="0"/>
          <a:ext cx="3388618" cy="541866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fr-BE" sz="3300" kern="1200" dirty="0"/>
            <a:t>Environnement</a:t>
          </a:r>
          <a:endParaRPr lang="fr-FR" sz="3300" kern="1200" dirty="0"/>
        </a:p>
      </dsp:txBody>
      <dsp:txXfrm>
        <a:off x="165419" y="165419"/>
        <a:ext cx="3057780" cy="508782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B20BC-04D1-486F-BAB8-D89F6FA5BB96}">
      <dsp:nvSpPr>
        <dsp:cNvPr id="0" name=""/>
        <dsp:cNvSpPr/>
      </dsp:nvSpPr>
      <dsp:spPr>
        <a:xfrm rot="5400000">
          <a:off x="4469764" y="-1279300"/>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endParaRPr lang="fr-FR" sz="1500" kern="1200" dirty="0"/>
        </a:p>
        <a:p>
          <a:pPr marL="114300" lvl="1" indent="-114300" algn="l" defTabSz="666750">
            <a:lnSpc>
              <a:spcPct val="90000"/>
            </a:lnSpc>
            <a:spcBef>
              <a:spcPct val="0"/>
            </a:spcBef>
            <a:spcAft>
              <a:spcPct val="15000"/>
            </a:spcAft>
            <a:buChar char="•"/>
          </a:pPr>
          <a:r>
            <a:rPr lang="fr-FR" sz="1500" kern="1200" dirty="0"/>
            <a:t> Promouvoir les habitations disponibles sur notre commune via nos canaux de communication en collaborant avec les propriétaires afin d’envisager une augmentation de logements disponibles à la location.</a:t>
          </a:r>
        </a:p>
        <a:p>
          <a:pPr marL="114300" lvl="1" indent="-114300" algn="l" defTabSz="666750">
            <a:lnSpc>
              <a:spcPct val="90000"/>
            </a:lnSpc>
            <a:spcBef>
              <a:spcPct val="0"/>
            </a:spcBef>
            <a:spcAft>
              <a:spcPct val="15000"/>
            </a:spcAft>
            <a:buChar char="•"/>
          </a:pPr>
          <a:r>
            <a:rPr lang="fr-FR" sz="1500" kern="1200" dirty="0"/>
            <a:t>Identifier et accompagner des propriétaires afin de réduire le nombre de logements inadéquats dans la commune en veillant au respect des normes de sécurité et de salubrité.</a:t>
          </a:r>
        </a:p>
      </dsp:txBody>
      <dsp:txXfrm rot="-5400000">
        <a:off x="2926079" y="367609"/>
        <a:ext cx="5098696" cy="1908102"/>
      </dsp:txXfrm>
    </dsp:sp>
    <dsp:sp modelId="{EA6D4B5B-0747-4D53-8325-BC046E0F2EC3}">
      <dsp:nvSpPr>
        <dsp:cNvPr id="0" name=""/>
        <dsp:cNvSpPr/>
      </dsp:nvSpPr>
      <dsp:spPr>
        <a:xfrm>
          <a:off x="0" y="66"/>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fr-BE" sz="4200" kern="1200" dirty="0"/>
            <a:t>Logement</a:t>
          </a:r>
          <a:endParaRPr lang="fr-FR" sz="4200" kern="1200" dirty="0"/>
        </a:p>
      </dsp:txBody>
      <dsp:txXfrm>
        <a:off x="129030" y="129096"/>
        <a:ext cx="2668020" cy="2385127"/>
      </dsp:txXfrm>
    </dsp:sp>
    <dsp:sp modelId="{66F86797-374D-40E0-9C6D-063835B7E948}">
      <dsp:nvSpPr>
        <dsp:cNvPr id="0" name=""/>
        <dsp:cNvSpPr/>
      </dsp:nvSpPr>
      <dsp:spPr>
        <a:xfrm rot="5400000">
          <a:off x="4469764" y="1496047"/>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endParaRPr lang="fr-FR" sz="1500" kern="1200" dirty="0"/>
        </a:p>
        <a:p>
          <a:pPr marL="114300" lvl="1" indent="-114300" algn="l" defTabSz="666750">
            <a:lnSpc>
              <a:spcPct val="90000"/>
            </a:lnSpc>
            <a:spcBef>
              <a:spcPct val="0"/>
            </a:spcBef>
            <a:spcAft>
              <a:spcPct val="15000"/>
            </a:spcAft>
            <a:buChar char="•"/>
          </a:pPr>
          <a:r>
            <a:rPr lang="fr-FR" sz="1500" kern="1200" dirty="0"/>
            <a:t>Améliorer et pérenniser l’état du réseau de mobilité en tenant compte des usagers faibles et des modifications de la mobilité.</a:t>
          </a:r>
        </a:p>
        <a:p>
          <a:pPr marL="114300" lvl="1" indent="-114300" algn="l" defTabSz="666750">
            <a:lnSpc>
              <a:spcPct val="90000"/>
            </a:lnSpc>
            <a:spcBef>
              <a:spcPct val="0"/>
            </a:spcBef>
            <a:spcAft>
              <a:spcPct val="15000"/>
            </a:spcAft>
            <a:buChar char="•"/>
          </a:pPr>
          <a:endParaRPr lang="fr-FR" sz="1500" kern="1200" dirty="0"/>
        </a:p>
      </dsp:txBody>
      <dsp:txXfrm rot="-5400000">
        <a:off x="2926079" y="3142956"/>
        <a:ext cx="5098696" cy="1908102"/>
      </dsp:txXfrm>
    </dsp:sp>
    <dsp:sp modelId="{784ED31C-31FA-46C2-9B46-F3FAFEA0DC82}">
      <dsp:nvSpPr>
        <dsp:cNvPr id="0" name=""/>
        <dsp:cNvSpPr/>
      </dsp:nvSpPr>
      <dsp:spPr>
        <a:xfrm>
          <a:off x="0" y="2775413"/>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fr-BE" sz="4200" kern="1200" dirty="0"/>
            <a:t>Travaux</a:t>
          </a:r>
          <a:endParaRPr lang="fr-FR" sz="4200" kern="1200" dirty="0"/>
        </a:p>
      </dsp:txBody>
      <dsp:txXfrm>
        <a:off x="129030" y="2904443"/>
        <a:ext cx="2668020" cy="238512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B20BC-04D1-486F-BAB8-D89F6FA5BB96}">
      <dsp:nvSpPr>
        <dsp:cNvPr id="0" name=""/>
        <dsp:cNvSpPr/>
      </dsp:nvSpPr>
      <dsp:spPr>
        <a:xfrm rot="5400000">
          <a:off x="4469764" y="-1279300"/>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fr-FR" sz="2000" kern="1200" dirty="0"/>
            <a:t>Renforcer la sécurité routière sur l’ensemble du territoire.</a:t>
          </a:r>
        </a:p>
        <a:p>
          <a:pPr marL="228600" lvl="1" indent="-228600" algn="l" defTabSz="889000">
            <a:lnSpc>
              <a:spcPct val="90000"/>
            </a:lnSpc>
            <a:spcBef>
              <a:spcPct val="0"/>
            </a:spcBef>
            <a:spcAft>
              <a:spcPct val="15000"/>
            </a:spcAft>
            <a:buChar char="•"/>
          </a:pPr>
          <a:r>
            <a:rPr lang="fr-FR" sz="2000" kern="1200" dirty="0"/>
            <a:t>Améliorer la mobilité en centre-ville.</a:t>
          </a:r>
        </a:p>
        <a:p>
          <a:pPr marL="228600" lvl="1" indent="-228600" algn="l" defTabSz="889000">
            <a:lnSpc>
              <a:spcPct val="90000"/>
            </a:lnSpc>
            <a:spcBef>
              <a:spcPct val="0"/>
            </a:spcBef>
            <a:spcAft>
              <a:spcPct val="15000"/>
            </a:spcAft>
            <a:buChar char="•"/>
          </a:pPr>
          <a:r>
            <a:rPr lang="fr-FR" sz="2000" kern="1200" dirty="0"/>
            <a:t>Améliorer la mobilité douce sur l’espace communal.</a:t>
          </a:r>
        </a:p>
      </dsp:txBody>
      <dsp:txXfrm rot="-5400000">
        <a:off x="2926079" y="367609"/>
        <a:ext cx="5098696" cy="1908102"/>
      </dsp:txXfrm>
    </dsp:sp>
    <dsp:sp modelId="{EA6D4B5B-0747-4D53-8325-BC046E0F2EC3}">
      <dsp:nvSpPr>
        <dsp:cNvPr id="0" name=""/>
        <dsp:cNvSpPr/>
      </dsp:nvSpPr>
      <dsp:spPr>
        <a:xfrm>
          <a:off x="0" y="66"/>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95250" rIns="190500" bIns="95250" numCol="1" spcCol="1270" anchor="ctr" anchorCtr="0">
          <a:noAutofit/>
        </a:bodyPr>
        <a:lstStyle/>
        <a:p>
          <a:pPr marL="0" lvl="0" indent="0" algn="ctr" defTabSz="2222500">
            <a:lnSpc>
              <a:spcPct val="90000"/>
            </a:lnSpc>
            <a:spcBef>
              <a:spcPct val="0"/>
            </a:spcBef>
            <a:spcAft>
              <a:spcPct val="35000"/>
            </a:spcAft>
            <a:buNone/>
          </a:pPr>
          <a:r>
            <a:rPr lang="fr-BE" sz="5000" kern="1200" dirty="0"/>
            <a:t>Mobilité</a:t>
          </a:r>
          <a:endParaRPr lang="fr-FR" sz="5000" kern="1200" dirty="0"/>
        </a:p>
      </dsp:txBody>
      <dsp:txXfrm>
        <a:off x="129030" y="129096"/>
        <a:ext cx="2668020" cy="2385127"/>
      </dsp:txXfrm>
    </dsp:sp>
    <dsp:sp modelId="{66F86797-374D-40E0-9C6D-063835B7E948}">
      <dsp:nvSpPr>
        <dsp:cNvPr id="0" name=""/>
        <dsp:cNvSpPr/>
      </dsp:nvSpPr>
      <dsp:spPr>
        <a:xfrm rot="5400000">
          <a:off x="4469764" y="1496047"/>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endParaRPr lang="fr-FR" sz="2000" kern="1200" dirty="0"/>
        </a:p>
        <a:p>
          <a:pPr marL="228600" lvl="1" indent="-228600" algn="l" defTabSz="889000">
            <a:lnSpc>
              <a:spcPct val="90000"/>
            </a:lnSpc>
            <a:spcBef>
              <a:spcPct val="0"/>
            </a:spcBef>
            <a:spcAft>
              <a:spcPct val="15000"/>
            </a:spcAft>
            <a:buChar char="•"/>
          </a:pPr>
          <a:r>
            <a:rPr lang="fr-FR" sz="2000" kern="1200" dirty="0"/>
            <a:t>Respecter les recommandations Maires Europe en réduisant l’émission CO2 de 40% sur le territoire de Lobbes par rapport à 2008.</a:t>
          </a:r>
        </a:p>
        <a:p>
          <a:pPr marL="228600" lvl="1" indent="-228600" algn="l" defTabSz="889000">
            <a:lnSpc>
              <a:spcPct val="90000"/>
            </a:lnSpc>
            <a:spcBef>
              <a:spcPct val="0"/>
            </a:spcBef>
            <a:spcAft>
              <a:spcPct val="15000"/>
            </a:spcAft>
            <a:buChar char="•"/>
          </a:pPr>
          <a:endParaRPr lang="fr-FR" sz="2000" kern="1200" dirty="0"/>
        </a:p>
      </dsp:txBody>
      <dsp:txXfrm rot="-5400000">
        <a:off x="2926079" y="3142956"/>
        <a:ext cx="5098696" cy="1908102"/>
      </dsp:txXfrm>
    </dsp:sp>
    <dsp:sp modelId="{784ED31C-31FA-46C2-9B46-F3FAFEA0DC82}">
      <dsp:nvSpPr>
        <dsp:cNvPr id="0" name=""/>
        <dsp:cNvSpPr/>
      </dsp:nvSpPr>
      <dsp:spPr>
        <a:xfrm>
          <a:off x="0" y="2775413"/>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95250" rIns="190500" bIns="95250" numCol="1" spcCol="1270" anchor="ctr" anchorCtr="0">
          <a:noAutofit/>
        </a:bodyPr>
        <a:lstStyle/>
        <a:p>
          <a:pPr marL="0" lvl="0" indent="0" algn="ctr" defTabSz="2222500">
            <a:lnSpc>
              <a:spcPct val="90000"/>
            </a:lnSpc>
            <a:spcBef>
              <a:spcPct val="0"/>
            </a:spcBef>
            <a:spcAft>
              <a:spcPct val="35000"/>
            </a:spcAft>
            <a:buNone/>
          </a:pPr>
          <a:r>
            <a:rPr lang="fr-BE" sz="5000" kern="1200" dirty="0"/>
            <a:t>Energie</a:t>
          </a:r>
          <a:endParaRPr lang="fr-FR" sz="5000" kern="1200" dirty="0"/>
        </a:p>
      </dsp:txBody>
      <dsp:txXfrm>
        <a:off x="129030" y="2904443"/>
        <a:ext cx="2668020" cy="238512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B20BC-04D1-486F-BAB8-D89F6FA5BB96}">
      <dsp:nvSpPr>
        <dsp:cNvPr id="0" name=""/>
        <dsp:cNvSpPr/>
      </dsp:nvSpPr>
      <dsp:spPr>
        <a:xfrm rot="5400000">
          <a:off x="4469764" y="-1279300"/>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endParaRPr lang="fr-FR" sz="1700" kern="1200" dirty="0"/>
        </a:p>
        <a:p>
          <a:pPr marL="171450" lvl="1" indent="-171450" algn="l" defTabSz="755650">
            <a:lnSpc>
              <a:spcPct val="90000"/>
            </a:lnSpc>
            <a:spcBef>
              <a:spcPct val="0"/>
            </a:spcBef>
            <a:spcAft>
              <a:spcPct val="15000"/>
            </a:spcAft>
            <a:buChar char="•"/>
          </a:pPr>
          <a:r>
            <a:rPr lang="fr-FR" sz="1700" kern="1200" dirty="0"/>
            <a:t>Mettre en œuvre des projets en faveur du développement d’un environnement et d’une alimentation saine et de qualité pour chaque élève dans chaque implantation scolaire.</a:t>
          </a:r>
        </a:p>
      </dsp:txBody>
      <dsp:txXfrm rot="-5400000">
        <a:off x="2926079" y="367609"/>
        <a:ext cx="5098696" cy="1908102"/>
      </dsp:txXfrm>
    </dsp:sp>
    <dsp:sp modelId="{EA6D4B5B-0747-4D53-8325-BC046E0F2EC3}">
      <dsp:nvSpPr>
        <dsp:cNvPr id="0" name=""/>
        <dsp:cNvSpPr/>
      </dsp:nvSpPr>
      <dsp:spPr>
        <a:xfrm>
          <a:off x="0" y="66"/>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fr-BE" sz="3000" kern="1200" dirty="0"/>
            <a:t>Enseignement</a:t>
          </a:r>
          <a:endParaRPr lang="fr-FR" sz="3000" kern="1200" dirty="0"/>
        </a:p>
      </dsp:txBody>
      <dsp:txXfrm>
        <a:off x="129030" y="129096"/>
        <a:ext cx="2668020" cy="2385127"/>
      </dsp:txXfrm>
    </dsp:sp>
    <dsp:sp modelId="{66F86797-374D-40E0-9C6D-063835B7E948}">
      <dsp:nvSpPr>
        <dsp:cNvPr id="0" name=""/>
        <dsp:cNvSpPr/>
      </dsp:nvSpPr>
      <dsp:spPr>
        <a:xfrm rot="5400000">
          <a:off x="4469764" y="1496047"/>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endParaRPr lang="fr-FR" sz="1700" kern="1200" dirty="0"/>
        </a:p>
        <a:p>
          <a:pPr marL="171450" lvl="1" indent="-171450" algn="l" defTabSz="755650">
            <a:lnSpc>
              <a:spcPct val="90000"/>
            </a:lnSpc>
            <a:spcBef>
              <a:spcPct val="0"/>
            </a:spcBef>
            <a:spcAft>
              <a:spcPct val="15000"/>
            </a:spcAft>
            <a:buChar char="•"/>
          </a:pPr>
          <a:r>
            <a:rPr lang="fr-FR" sz="1700" kern="1200" dirty="0"/>
            <a:t> Mettre en œuvre des projets et des actions qui favorisent le développement de l’offre touristique, en s’appuyant sur un panier composé des ressources spécifiques : trame verte, trame bleue ainsi que les sentiers et le patrimoine bâti.</a:t>
          </a:r>
        </a:p>
        <a:p>
          <a:pPr marL="171450" lvl="1" indent="-171450" algn="l" defTabSz="755650">
            <a:lnSpc>
              <a:spcPct val="90000"/>
            </a:lnSpc>
            <a:spcBef>
              <a:spcPct val="0"/>
            </a:spcBef>
            <a:spcAft>
              <a:spcPct val="15000"/>
            </a:spcAft>
            <a:buChar char="•"/>
          </a:pPr>
          <a:endParaRPr lang="fr-FR" sz="1700" kern="1200" dirty="0"/>
        </a:p>
      </dsp:txBody>
      <dsp:txXfrm rot="-5400000">
        <a:off x="2926079" y="3142956"/>
        <a:ext cx="5098696" cy="1908102"/>
      </dsp:txXfrm>
    </dsp:sp>
    <dsp:sp modelId="{784ED31C-31FA-46C2-9B46-F3FAFEA0DC82}">
      <dsp:nvSpPr>
        <dsp:cNvPr id="0" name=""/>
        <dsp:cNvSpPr/>
      </dsp:nvSpPr>
      <dsp:spPr>
        <a:xfrm>
          <a:off x="0" y="2775413"/>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fr-BE" sz="3000" kern="1200" dirty="0"/>
            <a:t>Culture-tourisme</a:t>
          </a:r>
          <a:endParaRPr lang="fr-FR" sz="3000" kern="1200" dirty="0"/>
        </a:p>
      </dsp:txBody>
      <dsp:txXfrm>
        <a:off x="129030" y="2904443"/>
        <a:ext cx="2668020" cy="238512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B20BC-04D1-486F-BAB8-D89F6FA5BB96}">
      <dsp:nvSpPr>
        <dsp:cNvPr id="0" name=""/>
        <dsp:cNvSpPr/>
      </dsp:nvSpPr>
      <dsp:spPr>
        <a:xfrm rot="5400000">
          <a:off x="4469764" y="-1279300"/>
          <a:ext cx="2114550" cy="520192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endParaRPr lang="fr-FR" sz="1700" kern="1200" dirty="0"/>
        </a:p>
        <a:p>
          <a:pPr marL="171450" lvl="1" indent="-171450" algn="l" defTabSz="755650">
            <a:lnSpc>
              <a:spcPct val="90000"/>
            </a:lnSpc>
            <a:spcBef>
              <a:spcPct val="0"/>
            </a:spcBef>
            <a:spcAft>
              <a:spcPct val="15000"/>
            </a:spcAft>
            <a:buChar char="•"/>
          </a:pPr>
          <a:r>
            <a:rPr lang="fr-FR" sz="1700" kern="1200" dirty="0"/>
            <a:t>Travailler sur la </a:t>
          </a:r>
          <a:r>
            <a:rPr lang="fr-FR" sz="1700" b="1" kern="1200" dirty="0"/>
            <a:t>réaffectation</a:t>
          </a:r>
          <a:r>
            <a:rPr lang="fr-FR" sz="1700" kern="1200" dirty="0"/>
            <a:t> des églises de Bienne-lez-Happart et de Mont-Sainte-Geneviève.</a:t>
          </a:r>
        </a:p>
        <a:p>
          <a:pPr marL="171450" lvl="1" indent="-171450" algn="l" defTabSz="755650">
            <a:lnSpc>
              <a:spcPct val="90000"/>
            </a:lnSpc>
            <a:spcBef>
              <a:spcPct val="0"/>
            </a:spcBef>
            <a:spcAft>
              <a:spcPct val="15000"/>
            </a:spcAft>
            <a:buChar char="•"/>
          </a:pPr>
          <a:r>
            <a:rPr lang="fr-FR" sz="1700" kern="1200" dirty="0"/>
            <a:t> Mener une réflexion sur la possibilité de regrouper les </a:t>
          </a:r>
          <a:r>
            <a:rPr lang="fr-FR" sz="1700" b="1" kern="1200" dirty="0"/>
            <a:t>fabriques</a:t>
          </a:r>
          <a:r>
            <a:rPr lang="fr-FR" sz="1700" kern="1200" dirty="0"/>
            <a:t> d’église de l’entité afin d’optimiser la gestion des institutions religieuses </a:t>
          </a:r>
          <a:r>
            <a:rPr lang="fr-FR" sz="1700" kern="1200"/>
            <a:t>locales.</a:t>
          </a:r>
          <a:endParaRPr lang="fr-FR" sz="1700" kern="1200" dirty="0"/>
        </a:p>
      </dsp:txBody>
      <dsp:txXfrm rot="-5400000">
        <a:off x="2926079" y="367609"/>
        <a:ext cx="5098696" cy="1908102"/>
      </dsp:txXfrm>
    </dsp:sp>
    <dsp:sp modelId="{EA6D4B5B-0747-4D53-8325-BC046E0F2EC3}">
      <dsp:nvSpPr>
        <dsp:cNvPr id="0" name=""/>
        <dsp:cNvSpPr/>
      </dsp:nvSpPr>
      <dsp:spPr>
        <a:xfrm>
          <a:off x="0" y="66"/>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fr-BE" sz="6500" kern="1200" dirty="0"/>
            <a:t>Culte</a:t>
          </a:r>
          <a:endParaRPr lang="fr-FR" sz="6500" kern="1200" dirty="0"/>
        </a:p>
      </dsp:txBody>
      <dsp:txXfrm>
        <a:off x="129030" y="129096"/>
        <a:ext cx="2668020" cy="2385127"/>
      </dsp:txXfrm>
    </dsp:sp>
    <dsp:sp modelId="{784ED31C-31FA-46C2-9B46-F3FAFEA0DC82}">
      <dsp:nvSpPr>
        <dsp:cNvPr id="0" name=""/>
        <dsp:cNvSpPr/>
      </dsp:nvSpPr>
      <dsp:spPr>
        <a:xfrm>
          <a:off x="0" y="2775413"/>
          <a:ext cx="2926080" cy="264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endParaRPr lang="fr-FR" sz="6500" kern="1200" dirty="0"/>
        </a:p>
      </dsp:txBody>
      <dsp:txXfrm>
        <a:off x="129030" y="2904443"/>
        <a:ext cx="2668020" cy="238512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A78544-BD5B-4AE1-A301-8B31F58B5377}">
      <dsp:nvSpPr>
        <dsp:cNvPr id="0" name=""/>
        <dsp:cNvSpPr/>
      </dsp:nvSpPr>
      <dsp:spPr>
        <a:xfrm>
          <a:off x="2731424" y="1287783"/>
          <a:ext cx="1520535" cy="1456074"/>
        </a:xfrm>
        <a:prstGeom prst="ellipse">
          <a:avLst/>
        </a:prstGeom>
        <a:solidFill>
          <a:schemeClr val="accent5">
            <a:lumMod val="20000"/>
            <a:lumOff val="80000"/>
          </a:schemeClr>
        </a:solidFill>
        <a:ln w="19050" cap="flat" cmpd="sng" algn="ctr">
          <a:solidFill>
            <a:schemeClr val="dk1"/>
          </a:solidFill>
          <a:prstDash val="solid"/>
          <a:miter lim="800000"/>
        </a:ln>
        <a:effectLst/>
        <a:scene3d>
          <a:camera prst="orthographicFront"/>
          <a:lightRig rig="flat" dir="t"/>
        </a:scene3d>
        <a:sp3d/>
      </dsp:spPr>
      <dsp:style>
        <a:lnRef idx="2">
          <a:schemeClr val="dk1"/>
        </a:lnRef>
        <a:fillRef idx="1">
          <a:schemeClr val="lt1"/>
        </a:fillRef>
        <a:effectRef idx="0">
          <a:schemeClr val="dk1"/>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fr-FR" sz="1100" b="1" kern="1200">
              <a:latin typeface="Times New Roman" panose="02020603050405020304" pitchFamily="18" charset="0"/>
              <a:cs typeface="Times New Roman" panose="02020603050405020304" pitchFamily="18" charset="0"/>
            </a:rPr>
            <a:t>Commune</a:t>
          </a:r>
        </a:p>
        <a:p>
          <a:pPr marL="0" lvl="0" indent="0" algn="ctr" defTabSz="488950">
            <a:lnSpc>
              <a:spcPct val="90000"/>
            </a:lnSpc>
            <a:spcBef>
              <a:spcPct val="0"/>
            </a:spcBef>
            <a:spcAft>
              <a:spcPct val="35000"/>
            </a:spcAft>
            <a:buNone/>
          </a:pPr>
          <a:r>
            <a:rPr lang="fr-FR" sz="1100" b="1" kern="1200">
              <a:latin typeface="Times New Roman" panose="02020603050405020304" pitchFamily="18" charset="0"/>
              <a:cs typeface="Times New Roman" panose="02020603050405020304" pitchFamily="18" charset="0"/>
            </a:rPr>
            <a:t>-</a:t>
          </a:r>
        </a:p>
        <a:p>
          <a:pPr marL="0" lvl="0" indent="0" algn="ctr" defTabSz="488950">
            <a:lnSpc>
              <a:spcPct val="90000"/>
            </a:lnSpc>
            <a:spcBef>
              <a:spcPct val="0"/>
            </a:spcBef>
            <a:spcAft>
              <a:spcPct val="35000"/>
            </a:spcAft>
            <a:buNone/>
          </a:pPr>
          <a:r>
            <a:rPr lang="fr-FR" sz="1100" b="1" kern="1200">
              <a:latin typeface="Times New Roman" panose="02020603050405020304" pitchFamily="18" charset="0"/>
              <a:cs typeface="Times New Roman" panose="02020603050405020304" pitchFamily="18" charset="0"/>
            </a:rPr>
            <a:t>CPAS</a:t>
          </a:r>
        </a:p>
      </dsp:txBody>
      <dsp:txXfrm>
        <a:off x="2954101" y="1501020"/>
        <a:ext cx="1075181" cy="1029600"/>
      </dsp:txXfrm>
    </dsp:sp>
    <dsp:sp modelId="{A452951E-33DD-45B3-A34C-FD02A398ABBB}">
      <dsp:nvSpPr>
        <dsp:cNvPr id="0" name=""/>
        <dsp:cNvSpPr/>
      </dsp:nvSpPr>
      <dsp:spPr>
        <a:xfrm rot="16200000">
          <a:off x="3428790" y="992957"/>
          <a:ext cx="125803" cy="359407"/>
        </a:xfrm>
        <a:prstGeom prst="righ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fr-FR" sz="1500" kern="1200"/>
        </a:p>
      </dsp:txBody>
      <dsp:txXfrm>
        <a:off x="3447661" y="1083709"/>
        <a:ext cx="88062" cy="215645"/>
      </dsp:txXfrm>
    </dsp:sp>
    <dsp:sp modelId="{F4157AE3-AA99-4CA1-A66D-7B6604B42886}">
      <dsp:nvSpPr>
        <dsp:cNvPr id="0" name=""/>
        <dsp:cNvSpPr/>
      </dsp:nvSpPr>
      <dsp:spPr>
        <a:xfrm>
          <a:off x="2971095" y="61657"/>
          <a:ext cx="1041191" cy="988760"/>
        </a:xfrm>
        <a:prstGeom prst="ellipse">
          <a:avLst/>
        </a:prstGeom>
        <a:solidFill>
          <a:schemeClr val="accent2">
            <a:lumMod val="20000"/>
            <a:lumOff val="80000"/>
          </a:schemeClr>
        </a:solidFill>
        <a:ln w="19050" cap="flat" cmpd="sng" algn="ctr">
          <a:solidFill>
            <a:schemeClr val="dk1"/>
          </a:solidFill>
          <a:prstDash val="solid"/>
          <a:miter lim="800000"/>
        </a:ln>
        <a:effectLst/>
        <a:scene3d>
          <a:camera prst="orthographicFront"/>
          <a:lightRig rig="flat" dir="t"/>
        </a:scene3d>
        <a:sp3d/>
      </dsp:spPr>
      <dsp:style>
        <a:lnRef idx="2">
          <a:schemeClr val="dk1"/>
        </a:lnRef>
        <a:fillRef idx="1">
          <a:schemeClr val="lt1"/>
        </a:fillRef>
        <a:effectRef idx="0">
          <a:schemeClr val="dk1"/>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fr-FR" sz="1100" kern="1200">
              <a:latin typeface="Times New Roman" panose="02020603050405020304" pitchFamily="18" charset="0"/>
              <a:cs typeface="Times New Roman" panose="02020603050405020304" pitchFamily="18" charset="0"/>
            </a:rPr>
            <a:t>Logement</a:t>
          </a:r>
        </a:p>
      </dsp:txBody>
      <dsp:txXfrm>
        <a:off x="3123574" y="206458"/>
        <a:ext cx="736233" cy="699158"/>
      </dsp:txXfrm>
    </dsp:sp>
    <dsp:sp modelId="{09609153-53E2-4395-B2CD-E93719D25272}">
      <dsp:nvSpPr>
        <dsp:cNvPr id="0" name=""/>
        <dsp:cNvSpPr/>
      </dsp:nvSpPr>
      <dsp:spPr>
        <a:xfrm rot="1800000">
          <a:off x="4179700" y="2269778"/>
          <a:ext cx="126230" cy="359407"/>
        </a:xfrm>
        <a:prstGeom prst="righ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fr-FR" sz="1500" kern="1200"/>
        </a:p>
      </dsp:txBody>
      <dsp:txXfrm>
        <a:off x="4182237" y="2332192"/>
        <a:ext cx="88361" cy="215645"/>
      </dsp:txXfrm>
    </dsp:sp>
    <dsp:sp modelId="{2AB55A8F-E4E2-4A20-BC9B-16F38F55DE94}">
      <dsp:nvSpPr>
        <dsp:cNvPr id="0" name=""/>
        <dsp:cNvSpPr/>
      </dsp:nvSpPr>
      <dsp:spPr>
        <a:xfrm>
          <a:off x="4281203" y="2272670"/>
          <a:ext cx="983475" cy="965758"/>
        </a:xfrm>
        <a:prstGeom prst="ellipse">
          <a:avLst/>
        </a:prstGeom>
        <a:solidFill>
          <a:schemeClr val="accent4">
            <a:lumMod val="20000"/>
            <a:lumOff val="80000"/>
          </a:schemeClr>
        </a:solidFill>
        <a:ln w="19050" cap="flat" cmpd="sng" algn="ctr">
          <a:solidFill>
            <a:schemeClr val="dk1"/>
          </a:solidFill>
          <a:prstDash val="solid"/>
          <a:miter lim="800000"/>
        </a:ln>
        <a:effectLst/>
        <a:scene3d>
          <a:camera prst="orthographicFront"/>
          <a:lightRig rig="flat" dir="t"/>
        </a:scene3d>
        <a:sp3d/>
      </dsp:spPr>
      <dsp:style>
        <a:lnRef idx="2">
          <a:schemeClr val="dk1"/>
        </a:lnRef>
        <a:fillRef idx="1">
          <a:schemeClr val="lt1"/>
        </a:fillRef>
        <a:effectRef idx="0">
          <a:schemeClr val="dk1"/>
        </a:effectRef>
        <a:fontRef idx="minor">
          <a:schemeClr val="dk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a:latin typeface="Times New Roman" panose="02020603050405020304" pitchFamily="18" charset="0"/>
              <a:cs typeface="Times New Roman" panose="02020603050405020304" pitchFamily="18" charset="0"/>
            </a:rPr>
            <a:t>Plan de Cohésion Sociale</a:t>
          </a:r>
        </a:p>
      </dsp:txBody>
      <dsp:txXfrm>
        <a:off x="4425230" y="2414102"/>
        <a:ext cx="695421" cy="682894"/>
      </dsp:txXfrm>
    </dsp:sp>
    <dsp:sp modelId="{4D80ADCD-0B1D-4EE3-BC25-F5D918488029}">
      <dsp:nvSpPr>
        <dsp:cNvPr id="0" name=""/>
        <dsp:cNvSpPr/>
      </dsp:nvSpPr>
      <dsp:spPr>
        <a:xfrm rot="9000000">
          <a:off x="2681287" y="2268420"/>
          <a:ext cx="123263" cy="359407"/>
        </a:xfrm>
        <a:prstGeom prst="righ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fr-FR" sz="1500" kern="1200"/>
        </a:p>
      </dsp:txBody>
      <dsp:txXfrm rot="10800000">
        <a:off x="2715789" y="2331056"/>
        <a:ext cx="86284" cy="215645"/>
      </dsp:txXfrm>
    </dsp:sp>
    <dsp:sp modelId="{6EF3F203-C38B-4EE1-8D58-3EDEC4AC86B9}">
      <dsp:nvSpPr>
        <dsp:cNvPr id="0" name=""/>
        <dsp:cNvSpPr/>
      </dsp:nvSpPr>
      <dsp:spPr>
        <a:xfrm>
          <a:off x="1707621" y="2281724"/>
          <a:ext cx="1005642" cy="947650"/>
        </a:xfrm>
        <a:prstGeom prst="ellipse">
          <a:avLst/>
        </a:prstGeom>
        <a:solidFill>
          <a:schemeClr val="accent6">
            <a:lumMod val="20000"/>
            <a:lumOff val="80000"/>
          </a:schemeClr>
        </a:solidFill>
        <a:ln w="19050" cap="flat" cmpd="sng" algn="ctr">
          <a:solidFill>
            <a:schemeClr val="dk1"/>
          </a:solidFill>
          <a:prstDash val="solid"/>
          <a:miter lim="800000"/>
        </a:ln>
        <a:effectLst/>
        <a:scene3d>
          <a:camera prst="orthographicFront"/>
          <a:lightRig rig="flat" dir="t"/>
        </a:scene3d>
        <a:sp3d/>
      </dsp:spPr>
      <dsp:style>
        <a:lnRef idx="2">
          <a:schemeClr val="dk1"/>
        </a:lnRef>
        <a:fillRef idx="1">
          <a:schemeClr val="lt1"/>
        </a:fillRef>
        <a:effectRef idx="0">
          <a:schemeClr val="dk1"/>
        </a:effectRef>
        <a:fontRef idx="minor">
          <a:schemeClr val="dk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a:latin typeface="Times New Roman" panose="02020603050405020304" pitchFamily="18" charset="0"/>
              <a:cs typeface="Times New Roman" panose="02020603050405020304" pitchFamily="18" charset="0"/>
            </a:rPr>
            <a:t>Alimentation durable</a:t>
          </a:r>
        </a:p>
      </dsp:txBody>
      <dsp:txXfrm>
        <a:off x="1854894" y="2420504"/>
        <a:ext cx="711096" cy="670090"/>
      </dsp:txXfrm>
    </dsp:sp>
  </dsp:spTree>
</dsp:drawing>
</file>

<file path=ppt/diagrams/layout1.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BD5FAF-CC42-5AAD-7BAE-1EC9C134505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82F2FE77-343C-B9C6-2B3D-5F7F827486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0ECF9331-98CB-D8DC-B087-3E0FDC27C735}"/>
              </a:ext>
            </a:extLst>
          </p:cNvPr>
          <p:cNvSpPr>
            <a:spLocks noGrp="1"/>
          </p:cNvSpPr>
          <p:nvPr>
            <p:ph type="dt" sz="half" idx="10"/>
          </p:nvPr>
        </p:nvSpPr>
        <p:spPr/>
        <p:txBody>
          <a:bodyPr/>
          <a:lstStyle/>
          <a:p>
            <a:fld id="{82C4A379-0725-4F94-9A41-92FDF4095E20}" type="datetimeFigureOut">
              <a:rPr lang="fr-BE" smtClean="0"/>
              <a:t>21-10-25</a:t>
            </a:fld>
            <a:endParaRPr lang="fr-BE"/>
          </a:p>
        </p:txBody>
      </p:sp>
      <p:sp>
        <p:nvSpPr>
          <p:cNvPr id="5" name="Espace réservé du pied de page 4">
            <a:extLst>
              <a:ext uri="{FF2B5EF4-FFF2-40B4-BE49-F238E27FC236}">
                <a16:creationId xmlns:a16="http://schemas.microsoft.com/office/drawing/2014/main" id="{217C62E6-6E6B-7A18-69C9-80184993340E}"/>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AFB70FE-D5F7-DEEB-69EA-2DE329462300}"/>
              </a:ext>
            </a:extLst>
          </p:cNvPr>
          <p:cNvSpPr>
            <a:spLocks noGrp="1"/>
          </p:cNvSpPr>
          <p:nvPr>
            <p:ph type="sldNum" sz="quarter" idx="12"/>
          </p:nvPr>
        </p:nvSpPr>
        <p:spPr/>
        <p:txBody>
          <a:bodyPr/>
          <a:lstStyle/>
          <a:p>
            <a:fld id="{9C159493-1F27-4E3A-8BCD-90827CA600A1}" type="slidenum">
              <a:rPr lang="fr-BE" smtClean="0"/>
              <a:t>‹N°›</a:t>
            </a:fld>
            <a:endParaRPr lang="fr-BE"/>
          </a:p>
        </p:txBody>
      </p:sp>
    </p:spTree>
    <p:extLst>
      <p:ext uri="{BB962C8B-B14F-4D97-AF65-F5344CB8AC3E}">
        <p14:creationId xmlns:p14="http://schemas.microsoft.com/office/powerpoint/2010/main" val="6837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1BEE1F-FD53-1AAD-043B-F144F9D4B68B}"/>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97E5E3ED-F1B0-D938-0BB9-AD0DBCCDA43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9D7808D3-7FB0-4F51-2203-997F33DA82E6}"/>
              </a:ext>
            </a:extLst>
          </p:cNvPr>
          <p:cNvSpPr>
            <a:spLocks noGrp="1"/>
          </p:cNvSpPr>
          <p:nvPr>
            <p:ph type="dt" sz="half" idx="10"/>
          </p:nvPr>
        </p:nvSpPr>
        <p:spPr/>
        <p:txBody>
          <a:bodyPr/>
          <a:lstStyle/>
          <a:p>
            <a:fld id="{82C4A379-0725-4F94-9A41-92FDF4095E20}" type="datetimeFigureOut">
              <a:rPr lang="fr-BE" smtClean="0"/>
              <a:t>21-10-25</a:t>
            </a:fld>
            <a:endParaRPr lang="fr-BE"/>
          </a:p>
        </p:txBody>
      </p:sp>
      <p:sp>
        <p:nvSpPr>
          <p:cNvPr id="5" name="Espace réservé du pied de page 4">
            <a:extLst>
              <a:ext uri="{FF2B5EF4-FFF2-40B4-BE49-F238E27FC236}">
                <a16:creationId xmlns:a16="http://schemas.microsoft.com/office/drawing/2014/main" id="{B21FD4C6-96C2-828F-6280-BD64E2D7400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53B5EE75-5428-BDF1-2928-6ACA2CBE8491}"/>
              </a:ext>
            </a:extLst>
          </p:cNvPr>
          <p:cNvSpPr>
            <a:spLocks noGrp="1"/>
          </p:cNvSpPr>
          <p:nvPr>
            <p:ph type="sldNum" sz="quarter" idx="12"/>
          </p:nvPr>
        </p:nvSpPr>
        <p:spPr/>
        <p:txBody>
          <a:bodyPr/>
          <a:lstStyle/>
          <a:p>
            <a:fld id="{9C159493-1F27-4E3A-8BCD-90827CA600A1}" type="slidenum">
              <a:rPr lang="fr-BE" smtClean="0"/>
              <a:t>‹N°›</a:t>
            </a:fld>
            <a:endParaRPr lang="fr-BE"/>
          </a:p>
        </p:txBody>
      </p:sp>
    </p:spTree>
    <p:extLst>
      <p:ext uri="{BB962C8B-B14F-4D97-AF65-F5344CB8AC3E}">
        <p14:creationId xmlns:p14="http://schemas.microsoft.com/office/powerpoint/2010/main" val="2957089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273783-C996-89B4-DE72-2483C0CC431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2CC28823-6073-D2AB-9444-D838D46153A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95A7154-3C80-A96E-10FC-5F0E7178A3D7}"/>
              </a:ext>
            </a:extLst>
          </p:cNvPr>
          <p:cNvSpPr>
            <a:spLocks noGrp="1"/>
          </p:cNvSpPr>
          <p:nvPr>
            <p:ph type="dt" sz="half" idx="10"/>
          </p:nvPr>
        </p:nvSpPr>
        <p:spPr/>
        <p:txBody>
          <a:bodyPr/>
          <a:lstStyle/>
          <a:p>
            <a:fld id="{82C4A379-0725-4F94-9A41-92FDF4095E20}" type="datetimeFigureOut">
              <a:rPr lang="fr-BE" smtClean="0"/>
              <a:t>21-10-25</a:t>
            </a:fld>
            <a:endParaRPr lang="fr-BE"/>
          </a:p>
        </p:txBody>
      </p:sp>
      <p:sp>
        <p:nvSpPr>
          <p:cNvPr id="5" name="Espace réservé du pied de page 4">
            <a:extLst>
              <a:ext uri="{FF2B5EF4-FFF2-40B4-BE49-F238E27FC236}">
                <a16:creationId xmlns:a16="http://schemas.microsoft.com/office/drawing/2014/main" id="{0561A091-5244-DC90-EC24-344EABAD88F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93523B31-742E-290C-E3D1-94CFBA79D2A1}"/>
              </a:ext>
            </a:extLst>
          </p:cNvPr>
          <p:cNvSpPr>
            <a:spLocks noGrp="1"/>
          </p:cNvSpPr>
          <p:nvPr>
            <p:ph type="sldNum" sz="quarter" idx="12"/>
          </p:nvPr>
        </p:nvSpPr>
        <p:spPr/>
        <p:txBody>
          <a:bodyPr/>
          <a:lstStyle/>
          <a:p>
            <a:fld id="{9C159493-1F27-4E3A-8BCD-90827CA600A1}" type="slidenum">
              <a:rPr lang="fr-BE" smtClean="0"/>
              <a:t>‹N°›</a:t>
            </a:fld>
            <a:endParaRPr lang="fr-BE"/>
          </a:p>
        </p:txBody>
      </p:sp>
    </p:spTree>
    <p:extLst>
      <p:ext uri="{BB962C8B-B14F-4D97-AF65-F5344CB8AC3E}">
        <p14:creationId xmlns:p14="http://schemas.microsoft.com/office/powerpoint/2010/main" val="2846168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60C646-4C07-BD14-9596-DAE868F2E81E}"/>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F008E99E-41D8-ADD3-76A9-3716111D9A9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D6AF9F13-E8F3-0D80-CFA1-11FD2C9507E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02DC619E-A214-79ED-3C58-5862DABEB12F}"/>
              </a:ext>
            </a:extLst>
          </p:cNvPr>
          <p:cNvSpPr>
            <a:spLocks noGrp="1"/>
          </p:cNvSpPr>
          <p:nvPr>
            <p:ph type="dt" sz="half" idx="10"/>
          </p:nvPr>
        </p:nvSpPr>
        <p:spPr/>
        <p:txBody>
          <a:bodyPr/>
          <a:lstStyle/>
          <a:p>
            <a:fld id="{82C4A379-0725-4F94-9A41-92FDF4095E20}" type="datetimeFigureOut">
              <a:rPr lang="fr-BE" smtClean="0"/>
              <a:t>21-10-25</a:t>
            </a:fld>
            <a:endParaRPr lang="fr-BE"/>
          </a:p>
        </p:txBody>
      </p:sp>
      <p:sp>
        <p:nvSpPr>
          <p:cNvPr id="6" name="Espace réservé du pied de page 5">
            <a:extLst>
              <a:ext uri="{FF2B5EF4-FFF2-40B4-BE49-F238E27FC236}">
                <a16:creationId xmlns:a16="http://schemas.microsoft.com/office/drawing/2014/main" id="{7199E89B-7537-4FF5-A62B-BC378D1C6747}"/>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15BB6BD3-D799-6BFA-E087-8AEDB8F02440}"/>
              </a:ext>
            </a:extLst>
          </p:cNvPr>
          <p:cNvSpPr>
            <a:spLocks noGrp="1"/>
          </p:cNvSpPr>
          <p:nvPr>
            <p:ph type="sldNum" sz="quarter" idx="12"/>
          </p:nvPr>
        </p:nvSpPr>
        <p:spPr/>
        <p:txBody>
          <a:bodyPr/>
          <a:lstStyle/>
          <a:p>
            <a:fld id="{9C159493-1F27-4E3A-8BCD-90827CA600A1}" type="slidenum">
              <a:rPr lang="fr-BE" smtClean="0"/>
              <a:t>‹N°›</a:t>
            </a:fld>
            <a:endParaRPr lang="fr-BE"/>
          </a:p>
        </p:txBody>
      </p:sp>
    </p:spTree>
    <p:extLst>
      <p:ext uri="{BB962C8B-B14F-4D97-AF65-F5344CB8AC3E}">
        <p14:creationId xmlns:p14="http://schemas.microsoft.com/office/powerpoint/2010/main" val="2737269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86D5C2-A75C-FAA4-14F6-E4FA3C7C4EF6}"/>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23C6933D-6FC9-1716-695B-271A45ECA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14315E6-5C11-22C5-B326-60EC0CEE3CE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0B7B4F4B-3029-900E-0F6D-CFB2119628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0177F017-F25C-481F-CDDE-C2AF4C56D91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0A1D5D30-2482-B3AD-8D68-E9A5798BFA63}"/>
              </a:ext>
            </a:extLst>
          </p:cNvPr>
          <p:cNvSpPr>
            <a:spLocks noGrp="1"/>
          </p:cNvSpPr>
          <p:nvPr>
            <p:ph type="dt" sz="half" idx="10"/>
          </p:nvPr>
        </p:nvSpPr>
        <p:spPr/>
        <p:txBody>
          <a:bodyPr/>
          <a:lstStyle/>
          <a:p>
            <a:fld id="{82C4A379-0725-4F94-9A41-92FDF4095E20}" type="datetimeFigureOut">
              <a:rPr lang="fr-BE" smtClean="0"/>
              <a:t>21-10-25</a:t>
            </a:fld>
            <a:endParaRPr lang="fr-BE"/>
          </a:p>
        </p:txBody>
      </p:sp>
      <p:sp>
        <p:nvSpPr>
          <p:cNvPr id="8" name="Espace réservé du pied de page 7">
            <a:extLst>
              <a:ext uri="{FF2B5EF4-FFF2-40B4-BE49-F238E27FC236}">
                <a16:creationId xmlns:a16="http://schemas.microsoft.com/office/drawing/2014/main" id="{97B047F5-0914-9DD9-6E61-84AA982124DB}"/>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E8FBDF83-CAAE-5D10-662F-B107119AA066}"/>
              </a:ext>
            </a:extLst>
          </p:cNvPr>
          <p:cNvSpPr>
            <a:spLocks noGrp="1"/>
          </p:cNvSpPr>
          <p:nvPr>
            <p:ph type="sldNum" sz="quarter" idx="12"/>
          </p:nvPr>
        </p:nvSpPr>
        <p:spPr/>
        <p:txBody>
          <a:bodyPr/>
          <a:lstStyle/>
          <a:p>
            <a:fld id="{9C159493-1F27-4E3A-8BCD-90827CA600A1}" type="slidenum">
              <a:rPr lang="fr-BE" smtClean="0"/>
              <a:t>‹N°›</a:t>
            </a:fld>
            <a:endParaRPr lang="fr-BE"/>
          </a:p>
        </p:txBody>
      </p:sp>
    </p:spTree>
    <p:extLst>
      <p:ext uri="{BB962C8B-B14F-4D97-AF65-F5344CB8AC3E}">
        <p14:creationId xmlns:p14="http://schemas.microsoft.com/office/powerpoint/2010/main" val="4203449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1A54E1-F8E2-37EE-CD82-928A4CA314EF}"/>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189E1A3A-4B88-9B23-FBE2-4F5557378A8F}"/>
              </a:ext>
            </a:extLst>
          </p:cNvPr>
          <p:cNvSpPr>
            <a:spLocks noGrp="1"/>
          </p:cNvSpPr>
          <p:nvPr>
            <p:ph type="dt" sz="half" idx="10"/>
          </p:nvPr>
        </p:nvSpPr>
        <p:spPr/>
        <p:txBody>
          <a:bodyPr/>
          <a:lstStyle/>
          <a:p>
            <a:fld id="{82C4A379-0725-4F94-9A41-92FDF4095E20}" type="datetimeFigureOut">
              <a:rPr lang="fr-BE" smtClean="0"/>
              <a:t>21-10-25</a:t>
            </a:fld>
            <a:endParaRPr lang="fr-BE"/>
          </a:p>
        </p:txBody>
      </p:sp>
      <p:sp>
        <p:nvSpPr>
          <p:cNvPr id="4" name="Espace réservé du pied de page 3">
            <a:extLst>
              <a:ext uri="{FF2B5EF4-FFF2-40B4-BE49-F238E27FC236}">
                <a16:creationId xmlns:a16="http://schemas.microsoft.com/office/drawing/2014/main" id="{7DF9B7A7-15C7-224D-953E-CF7979E5ADCF}"/>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F6392101-7BAD-4D49-77BE-FD9F04C0F7B2}"/>
              </a:ext>
            </a:extLst>
          </p:cNvPr>
          <p:cNvSpPr>
            <a:spLocks noGrp="1"/>
          </p:cNvSpPr>
          <p:nvPr>
            <p:ph type="sldNum" sz="quarter" idx="12"/>
          </p:nvPr>
        </p:nvSpPr>
        <p:spPr/>
        <p:txBody>
          <a:bodyPr/>
          <a:lstStyle/>
          <a:p>
            <a:fld id="{9C159493-1F27-4E3A-8BCD-90827CA600A1}" type="slidenum">
              <a:rPr lang="fr-BE" smtClean="0"/>
              <a:t>‹N°›</a:t>
            </a:fld>
            <a:endParaRPr lang="fr-BE"/>
          </a:p>
        </p:txBody>
      </p:sp>
    </p:spTree>
    <p:extLst>
      <p:ext uri="{BB962C8B-B14F-4D97-AF65-F5344CB8AC3E}">
        <p14:creationId xmlns:p14="http://schemas.microsoft.com/office/powerpoint/2010/main" val="3280417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1F3DF66-8F34-EFBB-84BF-58FBF64562EC}"/>
              </a:ext>
            </a:extLst>
          </p:cNvPr>
          <p:cNvSpPr>
            <a:spLocks noGrp="1"/>
          </p:cNvSpPr>
          <p:nvPr>
            <p:ph type="dt" sz="half" idx="10"/>
          </p:nvPr>
        </p:nvSpPr>
        <p:spPr/>
        <p:txBody>
          <a:bodyPr/>
          <a:lstStyle/>
          <a:p>
            <a:fld id="{82C4A379-0725-4F94-9A41-92FDF4095E20}" type="datetimeFigureOut">
              <a:rPr lang="fr-BE" smtClean="0"/>
              <a:t>21-10-25</a:t>
            </a:fld>
            <a:endParaRPr lang="fr-BE"/>
          </a:p>
        </p:txBody>
      </p:sp>
      <p:sp>
        <p:nvSpPr>
          <p:cNvPr id="3" name="Espace réservé du pied de page 2">
            <a:extLst>
              <a:ext uri="{FF2B5EF4-FFF2-40B4-BE49-F238E27FC236}">
                <a16:creationId xmlns:a16="http://schemas.microsoft.com/office/drawing/2014/main" id="{9D62BB80-E2DE-DE6C-BAFC-ACDB5CFCF2F7}"/>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AFC3AB0A-BAA6-9306-F2A7-28D992655361}"/>
              </a:ext>
            </a:extLst>
          </p:cNvPr>
          <p:cNvSpPr>
            <a:spLocks noGrp="1"/>
          </p:cNvSpPr>
          <p:nvPr>
            <p:ph type="sldNum" sz="quarter" idx="12"/>
          </p:nvPr>
        </p:nvSpPr>
        <p:spPr/>
        <p:txBody>
          <a:bodyPr/>
          <a:lstStyle/>
          <a:p>
            <a:fld id="{9C159493-1F27-4E3A-8BCD-90827CA600A1}" type="slidenum">
              <a:rPr lang="fr-BE" smtClean="0"/>
              <a:t>‹N°›</a:t>
            </a:fld>
            <a:endParaRPr lang="fr-BE"/>
          </a:p>
        </p:txBody>
      </p:sp>
    </p:spTree>
    <p:extLst>
      <p:ext uri="{BB962C8B-B14F-4D97-AF65-F5344CB8AC3E}">
        <p14:creationId xmlns:p14="http://schemas.microsoft.com/office/powerpoint/2010/main" val="1893487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46D128-60C2-871B-60ED-61B8D9DC273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D14847CB-F381-89ED-EABB-5CEAA22B9D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90078F12-B2CA-BC4F-E256-7B66F17474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F33C4C9-5320-C781-084B-F1F3EF4EA9FE}"/>
              </a:ext>
            </a:extLst>
          </p:cNvPr>
          <p:cNvSpPr>
            <a:spLocks noGrp="1"/>
          </p:cNvSpPr>
          <p:nvPr>
            <p:ph type="dt" sz="half" idx="10"/>
          </p:nvPr>
        </p:nvSpPr>
        <p:spPr/>
        <p:txBody>
          <a:bodyPr/>
          <a:lstStyle/>
          <a:p>
            <a:fld id="{82C4A379-0725-4F94-9A41-92FDF4095E20}" type="datetimeFigureOut">
              <a:rPr lang="fr-BE" smtClean="0"/>
              <a:t>21-10-25</a:t>
            </a:fld>
            <a:endParaRPr lang="fr-BE"/>
          </a:p>
        </p:txBody>
      </p:sp>
      <p:sp>
        <p:nvSpPr>
          <p:cNvPr id="6" name="Espace réservé du pied de page 5">
            <a:extLst>
              <a:ext uri="{FF2B5EF4-FFF2-40B4-BE49-F238E27FC236}">
                <a16:creationId xmlns:a16="http://schemas.microsoft.com/office/drawing/2014/main" id="{EC3C78D4-FE12-9FD3-671D-307867E71C7C}"/>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9EC30544-65CA-4AFE-21B1-EEA7FAF2C1DA}"/>
              </a:ext>
            </a:extLst>
          </p:cNvPr>
          <p:cNvSpPr>
            <a:spLocks noGrp="1"/>
          </p:cNvSpPr>
          <p:nvPr>
            <p:ph type="sldNum" sz="quarter" idx="12"/>
          </p:nvPr>
        </p:nvSpPr>
        <p:spPr/>
        <p:txBody>
          <a:bodyPr/>
          <a:lstStyle/>
          <a:p>
            <a:fld id="{9C159493-1F27-4E3A-8BCD-90827CA600A1}" type="slidenum">
              <a:rPr lang="fr-BE" smtClean="0"/>
              <a:t>‹N°›</a:t>
            </a:fld>
            <a:endParaRPr lang="fr-BE"/>
          </a:p>
        </p:txBody>
      </p:sp>
    </p:spTree>
    <p:extLst>
      <p:ext uri="{BB962C8B-B14F-4D97-AF65-F5344CB8AC3E}">
        <p14:creationId xmlns:p14="http://schemas.microsoft.com/office/powerpoint/2010/main" val="1525439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F52D34-C515-A6B9-50DE-05FF9336CEB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AC50A3A3-BC86-85E5-AFB3-295DF37E2B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158E4837-562C-BED0-1354-7A416F4EF7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CD84A2F-1856-BF12-C15B-CBEC189B9DE8}"/>
              </a:ext>
            </a:extLst>
          </p:cNvPr>
          <p:cNvSpPr>
            <a:spLocks noGrp="1"/>
          </p:cNvSpPr>
          <p:nvPr>
            <p:ph type="dt" sz="half" idx="10"/>
          </p:nvPr>
        </p:nvSpPr>
        <p:spPr/>
        <p:txBody>
          <a:bodyPr/>
          <a:lstStyle/>
          <a:p>
            <a:fld id="{82C4A379-0725-4F94-9A41-92FDF4095E20}" type="datetimeFigureOut">
              <a:rPr lang="fr-BE" smtClean="0"/>
              <a:t>21-10-25</a:t>
            </a:fld>
            <a:endParaRPr lang="fr-BE"/>
          </a:p>
        </p:txBody>
      </p:sp>
      <p:sp>
        <p:nvSpPr>
          <p:cNvPr id="6" name="Espace réservé du pied de page 5">
            <a:extLst>
              <a:ext uri="{FF2B5EF4-FFF2-40B4-BE49-F238E27FC236}">
                <a16:creationId xmlns:a16="http://schemas.microsoft.com/office/drawing/2014/main" id="{5CB8A529-DD83-3722-CAA5-67EB09CEAB70}"/>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78BFC519-83F6-8C72-07D8-B0008991473A}"/>
              </a:ext>
            </a:extLst>
          </p:cNvPr>
          <p:cNvSpPr>
            <a:spLocks noGrp="1"/>
          </p:cNvSpPr>
          <p:nvPr>
            <p:ph type="sldNum" sz="quarter" idx="12"/>
          </p:nvPr>
        </p:nvSpPr>
        <p:spPr/>
        <p:txBody>
          <a:bodyPr/>
          <a:lstStyle/>
          <a:p>
            <a:fld id="{9C159493-1F27-4E3A-8BCD-90827CA600A1}" type="slidenum">
              <a:rPr lang="fr-BE" smtClean="0"/>
              <a:t>‹N°›</a:t>
            </a:fld>
            <a:endParaRPr lang="fr-BE"/>
          </a:p>
        </p:txBody>
      </p:sp>
    </p:spTree>
    <p:extLst>
      <p:ext uri="{BB962C8B-B14F-4D97-AF65-F5344CB8AC3E}">
        <p14:creationId xmlns:p14="http://schemas.microsoft.com/office/powerpoint/2010/main" val="962171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36F748-27FE-C2AE-C32C-9D104972A40D}"/>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01A56D26-D565-FEE2-377D-3EA214BC0FF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E82E2162-29AC-D866-66DC-E91B03CE5400}"/>
              </a:ext>
            </a:extLst>
          </p:cNvPr>
          <p:cNvSpPr>
            <a:spLocks noGrp="1"/>
          </p:cNvSpPr>
          <p:nvPr>
            <p:ph type="dt" sz="half" idx="10"/>
          </p:nvPr>
        </p:nvSpPr>
        <p:spPr/>
        <p:txBody>
          <a:bodyPr/>
          <a:lstStyle/>
          <a:p>
            <a:fld id="{82C4A379-0725-4F94-9A41-92FDF4095E20}" type="datetimeFigureOut">
              <a:rPr lang="fr-BE" smtClean="0"/>
              <a:t>21-10-25</a:t>
            </a:fld>
            <a:endParaRPr lang="fr-BE"/>
          </a:p>
        </p:txBody>
      </p:sp>
      <p:sp>
        <p:nvSpPr>
          <p:cNvPr id="5" name="Espace réservé du pied de page 4">
            <a:extLst>
              <a:ext uri="{FF2B5EF4-FFF2-40B4-BE49-F238E27FC236}">
                <a16:creationId xmlns:a16="http://schemas.microsoft.com/office/drawing/2014/main" id="{189CE22B-D72F-7898-49D5-95B142FF17A6}"/>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3D1B3AB2-9DA5-BDA3-74D6-AA939EAD2477}"/>
              </a:ext>
            </a:extLst>
          </p:cNvPr>
          <p:cNvSpPr>
            <a:spLocks noGrp="1"/>
          </p:cNvSpPr>
          <p:nvPr>
            <p:ph type="sldNum" sz="quarter" idx="12"/>
          </p:nvPr>
        </p:nvSpPr>
        <p:spPr/>
        <p:txBody>
          <a:bodyPr/>
          <a:lstStyle/>
          <a:p>
            <a:fld id="{9C159493-1F27-4E3A-8BCD-90827CA600A1}" type="slidenum">
              <a:rPr lang="fr-BE" smtClean="0"/>
              <a:t>‹N°›</a:t>
            </a:fld>
            <a:endParaRPr lang="fr-BE"/>
          </a:p>
        </p:txBody>
      </p:sp>
    </p:spTree>
    <p:extLst>
      <p:ext uri="{BB962C8B-B14F-4D97-AF65-F5344CB8AC3E}">
        <p14:creationId xmlns:p14="http://schemas.microsoft.com/office/powerpoint/2010/main" val="1357586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46B7BEC-6C8E-4D92-CB3E-8C5B00489545}"/>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4F3721F1-E313-F86D-6EF9-19A69239D9D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48CD7748-2B01-7B20-0B6E-C71C740CB80B}"/>
              </a:ext>
            </a:extLst>
          </p:cNvPr>
          <p:cNvSpPr>
            <a:spLocks noGrp="1"/>
          </p:cNvSpPr>
          <p:nvPr>
            <p:ph type="dt" sz="half" idx="10"/>
          </p:nvPr>
        </p:nvSpPr>
        <p:spPr/>
        <p:txBody>
          <a:bodyPr/>
          <a:lstStyle/>
          <a:p>
            <a:fld id="{82C4A379-0725-4F94-9A41-92FDF4095E20}" type="datetimeFigureOut">
              <a:rPr lang="fr-BE" smtClean="0"/>
              <a:t>21-10-25</a:t>
            </a:fld>
            <a:endParaRPr lang="fr-BE"/>
          </a:p>
        </p:txBody>
      </p:sp>
      <p:sp>
        <p:nvSpPr>
          <p:cNvPr id="5" name="Espace réservé du pied de page 4">
            <a:extLst>
              <a:ext uri="{FF2B5EF4-FFF2-40B4-BE49-F238E27FC236}">
                <a16:creationId xmlns:a16="http://schemas.microsoft.com/office/drawing/2014/main" id="{F41CF667-EFD2-70B0-8971-3C1E49E313EE}"/>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4E31BD2C-F1F8-D246-B16B-CB00A15502C6}"/>
              </a:ext>
            </a:extLst>
          </p:cNvPr>
          <p:cNvSpPr>
            <a:spLocks noGrp="1"/>
          </p:cNvSpPr>
          <p:nvPr>
            <p:ph type="sldNum" sz="quarter" idx="12"/>
          </p:nvPr>
        </p:nvSpPr>
        <p:spPr/>
        <p:txBody>
          <a:bodyPr/>
          <a:lstStyle/>
          <a:p>
            <a:fld id="{9C159493-1F27-4E3A-8BCD-90827CA600A1}" type="slidenum">
              <a:rPr lang="fr-BE" smtClean="0"/>
              <a:t>‹N°›</a:t>
            </a:fld>
            <a:endParaRPr lang="fr-BE"/>
          </a:p>
        </p:txBody>
      </p:sp>
    </p:spTree>
    <p:extLst>
      <p:ext uri="{BB962C8B-B14F-4D97-AF65-F5344CB8AC3E}">
        <p14:creationId xmlns:p14="http://schemas.microsoft.com/office/powerpoint/2010/main" val="16375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575E2ED-FA88-8FE8-5E92-1B8EDCCAF2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6DCC4851-1879-40BA-D0C8-D37B3C1979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9F5EEFC9-FF55-27D6-3EC1-96FA0E1008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C4A379-0725-4F94-9A41-92FDF4095E20}" type="datetimeFigureOut">
              <a:rPr lang="fr-BE" smtClean="0"/>
              <a:t>21-10-25</a:t>
            </a:fld>
            <a:endParaRPr lang="fr-BE"/>
          </a:p>
        </p:txBody>
      </p:sp>
      <p:sp>
        <p:nvSpPr>
          <p:cNvPr id="5" name="Espace réservé du pied de page 4">
            <a:extLst>
              <a:ext uri="{FF2B5EF4-FFF2-40B4-BE49-F238E27FC236}">
                <a16:creationId xmlns:a16="http://schemas.microsoft.com/office/drawing/2014/main" id="{531CE4E8-CBBC-6068-353F-EEBC0CAA1B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A5ACBB85-E1BA-2613-2834-4B3515974E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159493-1F27-4E3A-8BCD-90827CA600A1}" type="slidenum">
              <a:rPr lang="fr-BE" smtClean="0"/>
              <a:t>‹N°›</a:t>
            </a:fld>
            <a:endParaRPr lang="fr-BE"/>
          </a:p>
        </p:txBody>
      </p:sp>
    </p:spTree>
    <p:extLst>
      <p:ext uri="{BB962C8B-B14F-4D97-AF65-F5344CB8AC3E}">
        <p14:creationId xmlns:p14="http://schemas.microsoft.com/office/powerpoint/2010/main" val="1380731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uvcw.be/focus/fonctionnement/art-2464" TargetMode="Externa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3.jpg"/><Relationship Id="rId2" Type="http://schemas.openxmlformats.org/officeDocument/2006/relationships/image" Target="../media/image1.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2.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png"/><Relationship Id="rId7" Type="http://schemas.openxmlformats.org/officeDocument/2006/relationships/diagramQuickStyle" Target="../diagrams/quickStyle2.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4.png"/><Relationship Id="rId9" Type="http://schemas.microsoft.com/office/2007/relationships/diagramDrawing" Target="../diagrams/drawing2.xml"/></Relationships>
</file>

<file path=ppt/slides/_rels/slide3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png"/><Relationship Id="rId7" Type="http://schemas.openxmlformats.org/officeDocument/2006/relationships/diagramColors" Target="../diagrams/colors3.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3.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png"/><Relationship Id="rId7" Type="http://schemas.openxmlformats.org/officeDocument/2006/relationships/diagramColors" Target="../diagrams/colors4.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4.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png"/><Relationship Id="rId7" Type="http://schemas.openxmlformats.org/officeDocument/2006/relationships/diagramColors" Target="../diagrams/colors5.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35.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3.png"/><Relationship Id="rId7" Type="http://schemas.openxmlformats.org/officeDocument/2006/relationships/diagramColors" Target="../diagrams/colors6.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36.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3.png"/><Relationship Id="rId7" Type="http://schemas.openxmlformats.org/officeDocument/2006/relationships/diagramColors" Target="../diagrams/colors7.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37.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3.png"/><Relationship Id="rId7" Type="http://schemas.openxmlformats.org/officeDocument/2006/relationships/diagramColors" Target="../diagrams/colors8.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38.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3.png"/><Relationship Id="rId7" Type="http://schemas.openxmlformats.org/officeDocument/2006/relationships/diagramColors" Target="../diagrams/colors9.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39.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3.png"/><Relationship Id="rId7" Type="http://schemas.openxmlformats.org/officeDocument/2006/relationships/diagramColors" Target="../diagrams/colors10.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40.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3.png"/><Relationship Id="rId7" Type="http://schemas.openxmlformats.org/officeDocument/2006/relationships/diagramColors" Target="../diagrams/colors1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41.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3.png"/><Relationship Id="rId7" Type="http://schemas.openxmlformats.org/officeDocument/2006/relationships/diagramColors" Target="../diagrams/colors12.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42.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3.png"/><Relationship Id="rId7" Type="http://schemas.openxmlformats.org/officeDocument/2006/relationships/diagramColors" Target="../diagrams/colors13.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43.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3.png"/><Relationship Id="rId7" Type="http://schemas.openxmlformats.org/officeDocument/2006/relationships/diagramColors" Target="../diagrams/colors14.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44.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3.png"/><Relationship Id="rId7" Type="http://schemas.openxmlformats.org/officeDocument/2006/relationships/diagramColors" Target="../diagrams/colors15.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45.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3.png"/><Relationship Id="rId7" Type="http://schemas.openxmlformats.org/officeDocument/2006/relationships/diagramColors" Target="../diagrams/colors16.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46.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3.png"/><Relationship Id="rId7" Type="http://schemas.openxmlformats.org/officeDocument/2006/relationships/diagramColors" Target="../diagrams/colors17.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47.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image" Target="../media/image3.png"/><Relationship Id="rId7" Type="http://schemas.openxmlformats.org/officeDocument/2006/relationships/diagramColors" Target="../diagrams/colors18.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s>
</file>

<file path=ppt/slides/_rels/slide48.xml.rels><?xml version="1.0" encoding="UTF-8" standalone="yes"?>
<Relationships xmlns="http://schemas.openxmlformats.org/package/2006/relationships"><Relationship Id="rId8" Type="http://schemas.microsoft.com/office/2007/relationships/diagramDrawing" Target="../diagrams/drawing19.xml"/><Relationship Id="rId3" Type="http://schemas.openxmlformats.org/officeDocument/2006/relationships/image" Target="../media/image3.png"/><Relationship Id="rId7" Type="http://schemas.openxmlformats.org/officeDocument/2006/relationships/diagramColors" Target="../diagrams/colors19.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53.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image" Target="../media/image3.png"/><Relationship Id="rId7" Type="http://schemas.openxmlformats.org/officeDocument/2006/relationships/diagramColors" Target="../diagrams/colors20.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E5F705A-5E81-4B3A-8EF4-911982DB3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Une image contenant cercle, Police, logo, symbole&#10;&#10;Le contenu généré par l’IA peut être incorrect.">
            <a:extLst>
              <a:ext uri="{FF2B5EF4-FFF2-40B4-BE49-F238E27FC236}">
                <a16:creationId xmlns:a16="http://schemas.microsoft.com/office/drawing/2014/main" id="{AB620BF1-CDBE-56EE-0179-0C6D0F65684B}"/>
              </a:ext>
            </a:extLst>
          </p:cNvPr>
          <p:cNvPicPr>
            <a:picLocks noChangeAspect="1"/>
          </p:cNvPicPr>
          <p:nvPr/>
        </p:nvPicPr>
        <p:blipFill>
          <a:blip r:embed="rId2">
            <a:duotone>
              <a:prstClr val="black"/>
              <a:prstClr val="white"/>
            </a:duotone>
            <a:extLst>
              <a:ext uri="{28A0092B-C50C-407E-A947-70E740481C1C}">
                <a14:useLocalDpi xmlns:a14="http://schemas.microsoft.com/office/drawing/2010/main" val="0"/>
              </a:ext>
            </a:extLst>
          </a:blip>
          <a:stretch>
            <a:fillRect/>
          </a:stretch>
        </p:blipFill>
        <p:spPr>
          <a:xfrm>
            <a:off x="1437063" y="1852507"/>
            <a:ext cx="3217333" cy="3152986"/>
          </a:xfrm>
          <a:prstGeom prst="rect">
            <a:avLst/>
          </a:prstGeom>
        </p:spPr>
      </p:pic>
      <p:sp>
        <p:nvSpPr>
          <p:cNvPr id="19" name="Freeform: Shape 18">
            <a:extLst>
              <a:ext uri="{FF2B5EF4-FFF2-40B4-BE49-F238E27FC236}">
                <a16:creationId xmlns:a16="http://schemas.microsoft.com/office/drawing/2014/main" id="{AD8F92D9-1751-4ABF-9CB7-D198C9A05A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9067" y="0"/>
            <a:ext cx="1715241" cy="6858000"/>
          </a:xfrm>
          <a:custGeom>
            <a:avLst/>
            <a:gdLst>
              <a:gd name="connsiteX0" fmla="*/ 1619628 w 1715241"/>
              <a:gd name="connsiteY0" fmla="*/ 0 h 6858000"/>
              <a:gd name="connsiteX1" fmla="*/ 1715241 w 1715241"/>
              <a:gd name="connsiteY1" fmla="*/ 0 h 6858000"/>
              <a:gd name="connsiteX2" fmla="*/ 1711235 w 1715241"/>
              <a:gd name="connsiteY2" fmla="*/ 3148 h 6858000"/>
              <a:gd name="connsiteX3" fmla="*/ 95613 w 1715241"/>
              <a:gd name="connsiteY3" fmla="*/ 3429000 h 6858000"/>
              <a:gd name="connsiteX4" fmla="*/ 1711235 w 1715241"/>
              <a:gd name="connsiteY4" fmla="*/ 6854853 h 6858000"/>
              <a:gd name="connsiteX5" fmla="*/ 1715240 w 1715241"/>
              <a:gd name="connsiteY5" fmla="*/ 6858000 h 6858000"/>
              <a:gd name="connsiteX6" fmla="*/ 1619627 w 1715241"/>
              <a:gd name="connsiteY6" fmla="*/ 6858000 h 6858000"/>
              <a:gd name="connsiteX7" fmla="*/ 1615622 w 1715241"/>
              <a:gd name="connsiteY7" fmla="*/ 6854853 h 6858000"/>
              <a:gd name="connsiteX8" fmla="*/ 0 w 1715241"/>
              <a:gd name="connsiteY8" fmla="*/ 3429000 h 6858000"/>
              <a:gd name="connsiteX9" fmla="*/ 1615622 w 1715241"/>
              <a:gd name="connsiteY9" fmla="*/ 31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5241" h="6858000">
                <a:moveTo>
                  <a:pt x="1619628" y="0"/>
                </a:moveTo>
                <a:lnTo>
                  <a:pt x="1715241" y="0"/>
                </a:lnTo>
                <a:lnTo>
                  <a:pt x="1711235" y="3148"/>
                </a:lnTo>
                <a:cubicBezTo>
                  <a:pt x="724534" y="817446"/>
                  <a:pt x="95613" y="2049777"/>
                  <a:pt x="95613" y="3429000"/>
                </a:cubicBezTo>
                <a:cubicBezTo>
                  <a:pt x="95613" y="4808224"/>
                  <a:pt x="724534" y="6040555"/>
                  <a:pt x="1711235" y="6854853"/>
                </a:cubicBezTo>
                <a:lnTo>
                  <a:pt x="1715240" y="6858000"/>
                </a:lnTo>
                <a:lnTo>
                  <a:pt x="1619627" y="6858000"/>
                </a:lnTo>
                <a:lnTo>
                  <a:pt x="1615622" y="6854853"/>
                </a:lnTo>
                <a:cubicBezTo>
                  <a:pt x="628921" y="6040555"/>
                  <a:pt x="0" y="4808224"/>
                  <a:pt x="0" y="3429000"/>
                </a:cubicBezTo>
                <a:cubicBezTo>
                  <a:pt x="0" y="2049777"/>
                  <a:pt x="628921" y="817446"/>
                  <a:pt x="1615622" y="3148"/>
                </a:cubicBezTo>
                <a:close/>
              </a:path>
            </a:pathLst>
          </a:custGeom>
          <a:solidFill>
            <a:schemeClr val="accent6">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3" name="Image 2">
            <a:extLst>
              <a:ext uri="{FF2B5EF4-FFF2-40B4-BE49-F238E27FC236}">
                <a16:creationId xmlns:a16="http://schemas.microsoft.com/office/drawing/2014/main" id="{AA91293A-6C5B-543A-97A6-FFABDDE0D059}"/>
              </a:ext>
            </a:extLst>
          </p:cNvPr>
          <p:cNvPicPr>
            <a:picLocks noChangeAspect="1"/>
          </p:cNvPicPr>
          <p:nvPr/>
        </p:nvPicPr>
        <p:blipFill>
          <a:blip r:embed="rId3">
            <a:duotone>
              <a:prstClr val="black"/>
              <a:prstClr val="white"/>
            </a:duotone>
          </a:blip>
          <a:stretch>
            <a:fillRect/>
          </a:stretch>
        </p:blipFill>
        <p:spPr>
          <a:xfrm>
            <a:off x="6717273" y="-2208"/>
            <a:ext cx="4204912" cy="6727861"/>
          </a:xfrm>
          <a:prstGeom prst="rect">
            <a:avLst/>
          </a:prstGeom>
        </p:spPr>
      </p:pic>
      <p:sp>
        <p:nvSpPr>
          <p:cNvPr id="21" name="Freeform: Shape 20">
            <a:extLst>
              <a:ext uri="{FF2B5EF4-FFF2-40B4-BE49-F238E27FC236}">
                <a16:creationId xmlns:a16="http://schemas.microsoft.com/office/drawing/2014/main" id="{6D6B998F-CA62-4EE6-B7E7-046377D4F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27816" y="2306119"/>
            <a:ext cx="1164184" cy="2245762"/>
          </a:xfrm>
          <a:custGeom>
            <a:avLst/>
            <a:gdLst>
              <a:gd name="connsiteX0" fmla="*/ 1436137 w 1488962"/>
              <a:gd name="connsiteY0" fmla="*/ 0 h 2872274"/>
              <a:gd name="connsiteX1" fmla="*/ 1488962 w 1488962"/>
              <a:gd name="connsiteY1" fmla="*/ 2668 h 2872274"/>
              <a:gd name="connsiteX2" fmla="*/ 1488962 w 1488962"/>
              <a:gd name="connsiteY2" fmla="*/ 2869607 h 2872274"/>
              <a:gd name="connsiteX3" fmla="*/ 1436137 w 1488962"/>
              <a:gd name="connsiteY3" fmla="*/ 2872274 h 2872274"/>
              <a:gd name="connsiteX4" fmla="*/ 0 w 1488962"/>
              <a:gd name="connsiteY4" fmla="*/ 1436137 h 2872274"/>
              <a:gd name="connsiteX5" fmla="*/ 1436137 w 1488962"/>
              <a:gd name="connsiteY5" fmla="*/ 0 h 287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8962" h="2872274">
                <a:moveTo>
                  <a:pt x="1436137" y="0"/>
                </a:moveTo>
                <a:lnTo>
                  <a:pt x="1488962" y="2668"/>
                </a:lnTo>
                <a:lnTo>
                  <a:pt x="1488962" y="2869607"/>
                </a:lnTo>
                <a:lnTo>
                  <a:pt x="1436137" y="2872274"/>
                </a:lnTo>
                <a:cubicBezTo>
                  <a:pt x="642980" y="2872274"/>
                  <a:pt x="0" y="2229294"/>
                  <a:pt x="0" y="1436137"/>
                </a:cubicBezTo>
                <a:cubicBezTo>
                  <a:pt x="0" y="642980"/>
                  <a:pt x="642980" y="0"/>
                  <a:pt x="1436137" y="0"/>
                </a:cubicBez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852698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7CA60BD-D8B0-C7C1-5D55-5301B148D77E}"/>
              </a:ext>
            </a:extLst>
          </p:cNvPr>
          <p:cNvPicPr>
            <a:picLocks noChangeAspect="1"/>
          </p:cNvPicPr>
          <p:nvPr/>
        </p:nvPicPr>
        <p:blipFill>
          <a:blip r:embed="rId2">
            <a:duotone>
              <a:prstClr val="black"/>
              <a:prstClr val="white"/>
            </a:duotone>
          </a:blip>
          <a:stretch>
            <a:fillRect/>
          </a:stretch>
        </p:blipFill>
        <p:spPr>
          <a:xfrm>
            <a:off x="0" y="0"/>
            <a:ext cx="4204912" cy="6727861"/>
          </a:xfrm>
          <a:prstGeom prst="rect">
            <a:avLst/>
          </a:prstGeom>
        </p:spPr>
      </p:pic>
      <p:sp>
        <p:nvSpPr>
          <p:cNvPr id="3" name="ZoneTexte 2">
            <a:extLst>
              <a:ext uri="{FF2B5EF4-FFF2-40B4-BE49-F238E27FC236}">
                <a16:creationId xmlns:a16="http://schemas.microsoft.com/office/drawing/2014/main" id="{FABA6371-DDCC-0D3E-DC8D-50FBCD032F88}"/>
              </a:ext>
            </a:extLst>
          </p:cNvPr>
          <p:cNvSpPr txBox="1"/>
          <p:nvPr/>
        </p:nvSpPr>
        <p:spPr>
          <a:xfrm>
            <a:off x="5074025" y="1550894"/>
            <a:ext cx="6320116" cy="3539430"/>
          </a:xfrm>
          <a:prstGeom prst="rect">
            <a:avLst/>
          </a:prstGeom>
          <a:noFill/>
        </p:spPr>
        <p:txBody>
          <a:bodyPr wrap="square" rtlCol="0">
            <a:spAutoFit/>
          </a:bodyPr>
          <a:lstStyle/>
          <a:p>
            <a:pPr marL="457200" indent="-457200">
              <a:buClr>
                <a:schemeClr val="accent4">
                  <a:lumMod val="75000"/>
                </a:schemeClr>
              </a:buClr>
              <a:buFont typeface="Wingdings" panose="05000000000000000000" pitchFamily="2" charset="2"/>
              <a:buChar char="q"/>
            </a:pPr>
            <a:r>
              <a:rPr lang="fr-BE" sz="3200" dirty="0"/>
              <a:t>Introduction générale au PST</a:t>
            </a:r>
          </a:p>
          <a:p>
            <a:pPr marL="457200" indent="-457200">
              <a:buClr>
                <a:schemeClr val="accent4">
                  <a:lumMod val="75000"/>
                </a:schemeClr>
              </a:buClr>
              <a:buFont typeface="Wingdings" panose="05000000000000000000" pitchFamily="2" charset="2"/>
              <a:buChar char="q"/>
            </a:pPr>
            <a:endParaRPr lang="fr-BE" sz="3200" dirty="0"/>
          </a:p>
          <a:p>
            <a:pPr marL="457200" indent="-457200">
              <a:buClr>
                <a:schemeClr val="accent4">
                  <a:lumMod val="75000"/>
                </a:schemeClr>
              </a:buClr>
              <a:buFont typeface="Wingdings" panose="05000000000000000000" pitchFamily="2" charset="2"/>
              <a:buChar char="q"/>
            </a:pPr>
            <a:r>
              <a:rPr lang="fr-BE" sz="3200" dirty="0"/>
              <a:t>Le volet interne du PST</a:t>
            </a:r>
          </a:p>
          <a:p>
            <a:pPr marL="457200" indent="-457200">
              <a:buClr>
                <a:schemeClr val="accent4">
                  <a:lumMod val="75000"/>
                </a:schemeClr>
              </a:buClr>
              <a:buFont typeface="Wingdings" panose="05000000000000000000" pitchFamily="2" charset="2"/>
              <a:buChar char="q"/>
            </a:pPr>
            <a:endParaRPr lang="fr-BE" sz="3200" dirty="0"/>
          </a:p>
          <a:p>
            <a:pPr marL="457200" indent="-457200">
              <a:buClr>
                <a:schemeClr val="accent4">
                  <a:lumMod val="75000"/>
                </a:schemeClr>
              </a:buClr>
              <a:buFont typeface="Wingdings" panose="05000000000000000000" pitchFamily="2" charset="2"/>
              <a:buChar char="q"/>
            </a:pPr>
            <a:r>
              <a:rPr lang="fr-BE" sz="3200" dirty="0"/>
              <a:t>Le volet externe du PST</a:t>
            </a:r>
          </a:p>
          <a:p>
            <a:pPr marL="457200" indent="-457200">
              <a:buClr>
                <a:schemeClr val="accent4">
                  <a:lumMod val="75000"/>
                </a:schemeClr>
              </a:buClr>
              <a:buFont typeface="Wingdings" panose="05000000000000000000" pitchFamily="2" charset="2"/>
              <a:buChar char="q"/>
            </a:pPr>
            <a:endParaRPr lang="fr-BE" sz="3200" dirty="0"/>
          </a:p>
          <a:p>
            <a:pPr marL="457200" indent="-457200">
              <a:buClr>
                <a:schemeClr val="accent4">
                  <a:lumMod val="75000"/>
                </a:schemeClr>
              </a:buClr>
              <a:buFont typeface="Wingdings" panose="05000000000000000000" pitchFamily="2" charset="2"/>
              <a:buChar char="q"/>
            </a:pPr>
            <a:r>
              <a:rPr lang="fr-BE" sz="3200" dirty="0"/>
              <a:t>Le volet concerté du PST</a:t>
            </a:r>
          </a:p>
        </p:txBody>
      </p:sp>
      <p:sp>
        <p:nvSpPr>
          <p:cNvPr id="4" name="Rectangle 3">
            <a:extLst>
              <a:ext uri="{FF2B5EF4-FFF2-40B4-BE49-F238E27FC236}">
                <a16:creationId xmlns:a16="http://schemas.microsoft.com/office/drawing/2014/main" id="{DA0818F9-8B37-8AEC-5C49-FD26ECEFDB33}"/>
              </a:ext>
            </a:extLst>
          </p:cNvPr>
          <p:cNvSpPr/>
          <p:nvPr/>
        </p:nvSpPr>
        <p:spPr>
          <a:xfrm rot="5400000">
            <a:off x="1278209" y="3437939"/>
            <a:ext cx="6480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712754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5E2FA-C9EE-1955-E604-4D3266E29AEC}"/>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F3B69C6E-23CB-D426-7AFD-C73B4B1CFAEF}"/>
              </a:ext>
            </a:extLst>
          </p:cNvPr>
          <p:cNvPicPr>
            <a:picLocks noChangeAspect="1"/>
          </p:cNvPicPr>
          <p:nvPr/>
        </p:nvPicPr>
        <p:blipFill>
          <a:blip r:embed="rId2">
            <a:duotone>
              <a:prstClr val="black"/>
              <a:prstClr val="white"/>
            </a:duotone>
          </a:blip>
          <a:stretch>
            <a:fillRect/>
          </a:stretch>
        </p:blipFill>
        <p:spPr>
          <a:xfrm>
            <a:off x="0" y="0"/>
            <a:ext cx="4204912" cy="6727861"/>
          </a:xfrm>
          <a:prstGeom prst="rect">
            <a:avLst/>
          </a:prstGeom>
        </p:spPr>
      </p:pic>
      <p:sp>
        <p:nvSpPr>
          <p:cNvPr id="3" name="ZoneTexte 2">
            <a:extLst>
              <a:ext uri="{FF2B5EF4-FFF2-40B4-BE49-F238E27FC236}">
                <a16:creationId xmlns:a16="http://schemas.microsoft.com/office/drawing/2014/main" id="{9F6B234F-301F-0BE3-CDC9-7C66827BECBD}"/>
              </a:ext>
            </a:extLst>
          </p:cNvPr>
          <p:cNvSpPr txBox="1"/>
          <p:nvPr/>
        </p:nvSpPr>
        <p:spPr>
          <a:xfrm>
            <a:off x="5074025" y="1550894"/>
            <a:ext cx="6320116" cy="3539430"/>
          </a:xfrm>
          <a:prstGeom prst="rect">
            <a:avLst/>
          </a:prstGeom>
          <a:noFill/>
        </p:spPr>
        <p:txBody>
          <a:bodyPr wrap="square" rtlCol="0">
            <a:spAutoFit/>
          </a:bodyPr>
          <a:lstStyle/>
          <a:p>
            <a:pPr marL="457200" indent="-457200">
              <a:buClr>
                <a:schemeClr val="accent4">
                  <a:lumMod val="75000"/>
                </a:schemeClr>
              </a:buClr>
              <a:buFont typeface="Wingdings" panose="05000000000000000000" pitchFamily="2" charset="2"/>
              <a:buChar char="q"/>
            </a:pPr>
            <a:r>
              <a:rPr lang="fr-BE" sz="3200" dirty="0"/>
              <a:t>Introduction générale au PST</a:t>
            </a:r>
          </a:p>
          <a:p>
            <a:pPr marL="457200" indent="-457200">
              <a:buClr>
                <a:schemeClr val="accent4">
                  <a:lumMod val="75000"/>
                </a:schemeClr>
              </a:buClr>
              <a:buFont typeface="Wingdings" panose="05000000000000000000" pitchFamily="2" charset="2"/>
              <a:buChar char="q"/>
            </a:pPr>
            <a:endParaRPr lang="fr-BE" sz="3200" dirty="0"/>
          </a:p>
          <a:p>
            <a:pPr marL="457200" indent="-457200">
              <a:buClr>
                <a:schemeClr val="accent4">
                  <a:lumMod val="75000"/>
                </a:schemeClr>
              </a:buClr>
              <a:buFont typeface="Wingdings" panose="05000000000000000000" pitchFamily="2" charset="2"/>
              <a:buChar char="q"/>
            </a:pPr>
            <a:r>
              <a:rPr lang="fr-BE" sz="3200" dirty="0">
                <a:solidFill>
                  <a:schemeClr val="bg1">
                    <a:lumMod val="75000"/>
                  </a:schemeClr>
                </a:solidFill>
              </a:rPr>
              <a:t>Le volet interne du PST</a:t>
            </a:r>
          </a:p>
          <a:p>
            <a:pPr marL="457200" indent="-457200">
              <a:buClr>
                <a:schemeClr val="accent4">
                  <a:lumMod val="75000"/>
                </a:schemeClr>
              </a:buClr>
              <a:buFont typeface="Wingdings" panose="05000000000000000000" pitchFamily="2" charset="2"/>
              <a:buChar char="q"/>
            </a:pPr>
            <a:endParaRPr lang="fr-BE" sz="3200" dirty="0">
              <a:solidFill>
                <a:schemeClr val="bg1">
                  <a:lumMod val="75000"/>
                </a:schemeClr>
              </a:solidFill>
            </a:endParaRPr>
          </a:p>
          <a:p>
            <a:pPr marL="457200" indent="-457200">
              <a:buClr>
                <a:schemeClr val="accent4">
                  <a:lumMod val="75000"/>
                </a:schemeClr>
              </a:buClr>
              <a:buFont typeface="Wingdings" panose="05000000000000000000" pitchFamily="2" charset="2"/>
              <a:buChar char="q"/>
            </a:pPr>
            <a:r>
              <a:rPr lang="fr-BE" sz="3200" dirty="0">
                <a:solidFill>
                  <a:schemeClr val="bg1">
                    <a:lumMod val="75000"/>
                  </a:schemeClr>
                </a:solidFill>
              </a:rPr>
              <a:t>Le volet externe du PST</a:t>
            </a:r>
          </a:p>
          <a:p>
            <a:pPr marL="457200" indent="-457200">
              <a:buClr>
                <a:schemeClr val="accent4">
                  <a:lumMod val="75000"/>
                </a:schemeClr>
              </a:buClr>
              <a:buFont typeface="Wingdings" panose="05000000000000000000" pitchFamily="2" charset="2"/>
              <a:buChar char="q"/>
            </a:pPr>
            <a:endParaRPr lang="fr-BE" sz="3200" dirty="0">
              <a:solidFill>
                <a:schemeClr val="bg1">
                  <a:lumMod val="75000"/>
                </a:schemeClr>
              </a:solidFill>
            </a:endParaRPr>
          </a:p>
          <a:p>
            <a:pPr marL="457200" indent="-457200">
              <a:buClr>
                <a:schemeClr val="accent4">
                  <a:lumMod val="75000"/>
                </a:schemeClr>
              </a:buClr>
              <a:buFont typeface="Wingdings" panose="05000000000000000000" pitchFamily="2" charset="2"/>
              <a:buChar char="q"/>
            </a:pPr>
            <a:r>
              <a:rPr lang="fr-BE" sz="3200" dirty="0">
                <a:solidFill>
                  <a:schemeClr val="bg1">
                    <a:lumMod val="75000"/>
                  </a:schemeClr>
                </a:solidFill>
              </a:rPr>
              <a:t>Le volet concerté du PST</a:t>
            </a:r>
          </a:p>
        </p:txBody>
      </p:sp>
      <p:sp>
        <p:nvSpPr>
          <p:cNvPr id="4" name="Rectangle 3">
            <a:extLst>
              <a:ext uri="{FF2B5EF4-FFF2-40B4-BE49-F238E27FC236}">
                <a16:creationId xmlns:a16="http://schemas.microsoft.com/office/drawing/2014/main" id="{D58724F8-B9F0-7BBE-4097-6C2CED1FA4A1}"/>
              </a:ext>
            </a:extLst>
          </p:cNvPr>
          <p:cNvSpPr/>
          <p:nvPr/>
        </p:nvSpPr>
        <p:spPr>
          <a:xfrm rot="5400000">
            <a:off x="1278209" y="3437939"/>
            <a:ext cx="6480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482364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3CF88-1BD2-EE40-A2F8-30DA5AE596B5}"/>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CA0414F0-2A2B-D5F4-2F1D-6689BE6AF0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sp>
        <p:nvSpPr>
          <p:cNvPr id="4" name="ZoneTexte 3">
            <a:extLst>
              <a:ext uri="{FF2B5EF4-FFF2-40B4-BE49-F238E27FC236}">
                <a16:creationId xmlns:a16="http://schemas.microsoft.com/office/drawing/2014/main" id="{B49137E6-44D7-4CEB-DC0A-6A61D72F93B0}"/>
              </a:ext>
            </a:extLst>
          </p:cNvPr>
          <p:cNvSpPr txBox="1"/>
          <p:nvPr/>
        </p:nvSpPr>
        <p:spPr>
          <a:xfrm>
            <a:off x="397042" y="1148666"/>
            <a:ext cx="11381874" cy="3875997"/>
          </a:xfrm>
          <a:prstGeom prst="rect">
            <a:avLst/>
          </a:prstGeom>
          <a:noFill/>
        </p:spPr>
        <p:txBody>
          <a:bodyPr wrap="square">
            <a:spAutoFit/>
          </a:bodyPr>
          <a:lstStyle/>
          <a:p>
            <a:pPr algn="just">
              <a:lnSpc>
                <a:spcPct val="150000"/>
              </a:lnSpc>
              <a:spcAft>
                <a:spcPts val="800"/>
              </a:spcAft>
              <a:buNone/>
            </a:pPr>
            <a:r>
              <a:rPr lang="fr-FR" sz="2400" kern="100" dirty="0">
                <a:effectLst/>
                <a:ea typeface="Aptos" panose="020B0004020202020204" pitchFamily="34" charset="0"/>
                <a:cs typeface="Arial" panose="020B0604020202020204" pitchFamily="34" charset="0"/>
              </a:rPr>
              <a:t>DPC – Déclaration de </a:t>
            </a:r>
            <a:r>
              <a:rPr lang="fr-FR" sz="2400" kern="100" dirty="0">
                <a:ea typeface="Aptos" panose="020B0004020202020204" pitchFamily="34" charset="0"/>
                <a:cs typeface="Arial" panose="020B0604020202020204" pitchFamily="34" charset="0"/>
              </a:rPr>
              <a:t>P</a:t>
            </a:r>
            <a:r>
              <a:rPr lang="fr-FR" sz="2400" kern="100" dirty="0">
                <a:effectLst/>
                <a:ea typeface="Aptos" panose="020B0004020202020204" pitchFamily="34" charset="0"/>
                <a:cs typeface="Arial" panose="020B0604020202020204" pitchFamily="34" charset="0"/>
              </a:rPr>
              <a:t>olitique Communale</a:t>
            </a:r>
          </a:p>
          <a:p>
            <a:pPr algn="just">
              <a:lnSpc>
                <a:spcPct val="150000"/>
              </a:lnSpc>
              <a:spcAft>
                <a:spcPts val="800"/>
              </a:spcAft>
              <a:buNone/>
            </a:pPr>
            <a:r>
              <a:rPr lang="fr-FR" sz="2400" kern="100" dirty="0">
                <a:ea typeface="Aptos" panose="020B0004020202020204" pitchFamily="34" charset="0"/>
                <a:cs typeface="Arial" panose="020B0604020202020204" pitchFamily="34" charset="0"/>
                <a:sym typeface="Wingdings" panose="05000000000000000000" pitchFamily="2" charset="2"/>
              </a:rPr>
              <a:t> 28 janvier 2025</a:t>
            </a:r>
            <a:endParaRPr lang="fr-FR" sz="2400" kern="100" dirty="0">
              <a:ea typeface="Aptos" panose="020B0004020202020204" pitchFamily="34" charset="0"/>
              <a:cs typeface="Arial" panose="020B0604020202020204" pitchFamily="34" charset="0"/>
            </a:endParaRPr>
          </a:p>
          <a:p>
            <a:pPr algn="just">
              <a:lnSpc>
                <a:spcPct val="150000"/>
              </a:lnSpc>
              <a:spcAft>
                <a:spcPts val="800"/>
              </a:spcAft>
              <a:buNone/>
            </a:pPr>
            <a:endParaRPr lang="fr-BE" sz="2400" kern="100" dirty="0">
              <a:effectLst/>
              <a:ea typeface="Aptos" panose="020B0004020202020204" pitchFamily="34" charset="0"/>
              <a:cs typeface="Arial" panose="020B0604020202020204" pitchFamily="34" charset="0"/>
            </a:endParaRPr>
          </a:p>
          <a:p>
            <a:pPr algn="just">
              <a:lnSpc>
                <a:spcPct val="150000"/>
              </a:lnSpc>
              <a:spcAft>
                <a:spcPts val="800"/>
              </a:spcAft>
              <a:buNone/>
            </a:pPr>
            <a:endParaRPr lang="fr-BE" sz="2400" kern="100" dirty="0">
              <a:effectLst/>
              <a:ea typeface="Aptos" panose="020B0004020202020204" pitchFamily="34" charset="0"/>
              <a:cs typeface="Arial" panose="020B0604020202020204" pitchFamily="34" charset="0"/>
            </a:endParaRPr>
          </a:p>
          <a:p>
            <a:pPr algn="just">
              <a:lnSpc>
                <a:spcPct val="150000"/>
              </a:lnSpc>
              <a:spcAft>
                <a:spcPts val="800"/>
              </a:spcAft>
              <a:buNone/>
            </a:pPr>
            <a:r>
              <a:rPr lang="fr-BE" sz="2400" kern="100" dirty="0">
                <a:ea typeface="Aptos" panose="020B0004020202020204" pitchFamily="34" charset="0"/>
                <a:cs typeface="Arial" panose="020B0604020202020204" pitchFamily="34" charset="0"/>
              </a:rPr>
              <a:t>PST - Programme Stratégique Transversal</a:t>
            </a:r>
          </a:p>
          <a:p>
            <a:pPr algn="just">
              <a:lnSpc>
                <a:spcPct val="150000"/>
              </a:lnSpc>
              <a:spcAft>
                <a:spcPts val="800"/>
              </a:spcAft>
              <a:buNone/>
            </a:pPr>
            <a:r>
              <a:rPr lang="fr-BE" sz="2400" kern="100" dirty="0">
                <a:effectLst/>
                <a:ea typeface="Aptos" panose="020B0004020202020204" pitchFamily="34" charset="0"/>
                <a:cs typeface="Arial" panose="020B0604020202020204" pitchFamily="34" charset="0"/>
                <a:sym typeface="Wingdings" panose="05000000000000000000" pitchFamily="2" charset="2"/>
              </a:rPr>
              <a:t> 21 octobre 2025</a:t>
            </a:r>
            <a:endParaRPr lang="fr-BE" sz="2400" kern="100" dirty="0">
              <a:effectLst/>
              <a:ea typeface="Aptos" panose="020B00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5D00B68C-1F1A-7B49-45F3-164340693110}"/>
              </a:ext>
            </a:extLst>
          </p:cNvPr>
          <p:cNvSpPr txBox="1"/>
          <p:nvPr/>
        </p:nvSpPr>
        <p:spPr>
          <a:xfrm>
            <a:off x="878540" y="251012"/>
            <a:ext cx="10703859" cy="646331"/>
          </a:xfrm>
          <a:prstGeom prst="rect">
            <a:avLst/>
          </a:prstGeom>
          <a:noFill/>
        </p:spPr>
        <p:txBody>
          <a:bodyPr wrap="square" rtlCol="0">
            <a:spAutoFit/>
          </a:bodyPr>
          <a:lstStyle/>
          <a:p>
            <a:r>
              <a:rPr lang="fr-BE" sz="3600" b="1" dirty="0"/>
              <a:t>DPC &amp; PST</a:t>
            </a:r>
          </a:p>
        </p:txBody>
      </p:sp>
      <p:sp>
        <p:nvSpPr>
          <p:cNvPr id="6" name="Rectangle 5">
            <a:extLst>
              <a:ext uri="{FF2B5EF4-FFF2-40B4-BE49-F238E27FC236}">
                <a16:creationId xmlns:a16="http://schemas.microsoft.com/office/drawing/2014/main" id="{E373B3C0-92DC-DB73-9FD8-5A95AB868953}"/>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7" name="Image 6">
            <a:extLst>
              <a:ext uri="{FF2B5EF4-FFF2-40B4-BE49-F238E27FC236}">
                <a16:creationId xmlns:a16="http://schemas.microsoft.com/office/drawing/2014/main" id="{43D1C172-7623-FBA5-AC04-63398B6A8865}"/>
              </a:ext>
            </a:extLst>
          </p:cNvPr>
          <p:cNvPicPr>
            <a:picLocks noChangeAspect="1"/>
          </p:cNvPicPr>
          <p:nvPr/>
        </p:nvPicPr>
        <p:blipFill>
          <a:blip r:embed="rId3"/>
          <a:stretch>
            <a:fillRect/>
          </a:stretch>
        </p:blipFill>
        <p:spPr>
          <a:xfrm flipH="1">
            <a:off x="76438" y="5705806"/>
            <a:ext cx="867583" cy="1080000"/>
          </a:xfrm>
          <a:prstGeom prst="rect">
            <a:avLst/>
          </a:prstGeom>
        </p:spPr>
      </p:pic>
      <p:pic>
        <p:nvPicPr>
          <p:cNvPr id="8" name="Image 7">
            <a:extLst>
              <a:ext uri="{FF2B5EF4-FFF2-40B4-BE49-F238E27FC236}">
                <a16:creationId xmlns:a16="http://schemas.microsoft.com/office/drawing/2014/main" id="{AB7CEFC5-B5C0-6D26-C7E6-B03C3F4F234D}"/>
              </a:ext>
            </a:extLst>
          </p:cNvPr>
          <p:cNvPicPr>
            <a:picLocks noChangeAspect="1"/>
          </p:cNvPicPr>
          <p:nvPr/>
        </p:nvPicPr>
        <p:blipFill>
          <a:blip r:embed="rId4"/>
          <a:stretch>
            <a:fillRect/>
          </a:stretch>
        </p:blipFill>
        <p:spPr>
          <a:xfrm>
            <a:off x="7895736" y="1101440"/>
            <a:ext cx="2897770" cy="1635054"/>
          </a:xfrm>
          <a:prstGeom prst="rect">
            <a:avLst/>
          </a:prstGeom>
          <a:ln>
            <a:solidFill>
              <a:schemeClr val="accent1"/>
            </a:solidFill>
          </a:ln>
        </p:spPr>
      </p:pic>
      <p:pic>
        <p:nvPicPr>
          <p:cNvPr id="9" name="Image 8">
            <a:extLst>
              <a:ext uri="{FF2B5EF4-FFF2-40B4-BE49-F238E27FC236}">
                <a16:creationId xmlns:a16="http://schemas.microsoft.com/office/drawing/2014/main" id="{CB64ABCD-1CD6-E202-C6FD-C30FF4501F50}"/>
              </a:ext>
            </a:extLst>
          </p:cNvPr>
          <p:cNvPicPr>
            <a:picLocks noChangeAspect="1"/>
          </p:cNvPicPr>
          <p:nvPr/>
        </p:nvPicPr>
        <p:blipFill>
          <a:blip r:embed="rId5">
            <a:duotone>
              <a:prstClr val="black"/>
              <a:prstClr val="white"/>
            </a:duotone>
          </a:blip>
          <a:stretch>
            <a:fillRect/>
          </a:stretch>
        </p:blipFill>
        <p:spPr>
          <a:xfrm>
            <a:off x="8448356" y="3180420"/>
            <a:ext cx="2103103" cy="3364966"/>
          </a:xfrm>
          <a:prstGeom prst="rect">
            <a:avLst/>
          </a:prstGeom>
          <a:ln>
            <a:solidFill>
              <a:schemeClr val="accent1"/>
            </a:solidFill>
          </a:ln>
        </p:spPr>
      </p:pic>
      <p:sp>
        <p:nvSpPr>
          <p:cNvPr id="10" name="Flèche : courbe vers la droite 9">
            <a:extLst>
              <a:ext uri="{FF2B5EF4-FFF2-40B4-BE49-F238E27FC236}">
                <a16:creationId xmlns:a16="http://schemas.microsoft.com/office/drawing/2014/main" id="{2D34BBC9-D902-DA81-F17D-C55765311E77}"/>
              </a:ext>
            </a:extLst>
          </p:cNvPr>
          <p:cNvSpPr/>
          <p:nvPr/>
        </p:nvSpPr>
        <p:spPr>
          <a:xfrm>
            <a:off x="6910326" y="1831605"/>
            <a:ext cx="962827" cy="2510118"/>
          </a:xfrm>
          <a:prstGeom prst="curved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chemeClr val="tx1"/>
              </a:solidFill>
            </a:endParaRPr>
          </a:p>
        </p:txBody>
      </p:sp>
    </p:spTree>
    <p:extLst>
      <p:ext uri="{BB962C8B-B14F-4D97-AF65-F5344CB8AC3E}">
        <p14:creationId xmlns:p14="http://schemas.microsoft.com/office/powerpoint/2010/main" val="1020938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7C6A484-27AA-4A79-9E3A-840E52C32A0C}"/>
              </a:ext>
            </a:extLst>
          </p:cNvPr>
          <p:cNvSpPr txBox="1"/>
          <p:nvPr/>
        </p:nvSpPr>
        <p:spPr>
          <a:xfrm>
            <a:off x="349623" y="351699"/>
            <a:ext cx="11492753" cy="4339650"/>
          </a:xfrm>
          <a:prstGeom prst="rect">
            <a:avLst/>
          </a:prstGeom>
          <a:noFill/>
        </p:spPr>
        <p:txBody>
          <a:bodyPr wrap="square">
            <a:spAutoFit/>
          </a:bodyPr>
          <a:lstStyle/>
          <a:p>
            <a:pPr>
              <a:buNone/>
            </a:pPr>
            <a:r>
              <a:rPr lang="fr-FR" sz="3600" b="1" dirty="0"/>
              <a:t>La valeur juridique du PST et la tutelle sur un PST</a:t>
            </a:r>
          </a:p>
          <a:p>
            <a:pPr>
              <a:buNone/>
            </a:pPr>
            <a:endParaRPr lang="fr-FR" sz="2400" b="1" dirty="0"/>
          </a:p>
          <a:p>
            <a:pPr algn="just">
              <a:buNone/>
            </a:pPr>
            <a:endParaRPr lang="fr-FR" sz="2400" dirty="0">
              <a:effectLst/>
            </a:endParaRPr>
          </a:p>
          <a:p>
            <a:pPr algn="just">
              <a:buNone/>
            </a:pPr>
            <a:endParaRPr lang="fr-FR" sz="2400" dirty="0"/>
          </a:p>
          <a:p>
            <a:pPr algn="just">
              <a:buNone/>
            </a:pPr>
            <a:r>
              <a:rPr lang="fr-FR" sz="2400" dirty="0">
                <a:effectLst/>
              </a:rPr>
              <a:t>Le PST est un document de politique communale.</a:t>
            </a:r>
          </a:p>
          <a:p>
            <a:pPr algn="just">
              <a:buNone/>
            </a:pPr>
            <a:endParaRPr lang="fr-FR" sz="2400" dirty="0">
              <a:effectLst/>
            </a:endParaRPr>
          </a:p>
          <a:p>
            <a:pPr algn="just">
              <a:buNone/>
            </a:pPr>
            <a:r>
              <a:rPr lang="fr-FR" sz="2400" dirty="0">
                <a:effectLst/>
              </a:rPr>
              <a:t>Ligne de conduite propre à l'autorité locale... Il n'est donc pas soumis à une quelconque tutelle de la Wallonie. </a:t>
            </a:r>
          </a:p>
          <a:p>
            <a:pPr algn="just">
              <a:buNone/>
            </a:pPr>
            <a:endParaRPr lang="fr-FR" dirty="0"/>
          </a:p>
          <a:p>
            <a:pPr algn="just">
              <a:buNone/>
            </a:pPr>
            <a:endParaRPr lang="fr-FR" dirty="0"/>
          </a:p>
          <a:p>
            <a:pPr algn="just">
              <a:buNone/>
            </a:pPr>
            <a:endParaRPr lang="fr-FR" dirty="0"/>
          </a:p>
          <a:p>
            <a:pPr algn="r">
              <a:buNone/>
            </a:pPr>
            <a:r>
              <a:rPr lang="fr-FR" dirty="0"/>
              <a:t>UVCW, </a:t>
            </a:r>
            <a:r>
              <a:rPr lang="fr-FR" dirty="0">
                <a:hlinkClick r:id="rId2"/>
              </a:rPr>
              <a:t>https://www.uvcw.be/focus/fonctionnement/art-2464</a:t>
            </a:r>
            <a:endParaRPr lang="fr-FR" dirty="0"/>
          </a:p>
        </p:txBody>
      </p:sp>
      <p:pic>
        <p:nvPicPr>
          <p:cNvPr id="5" name="Image 4">
            <a:extLst>
              <a:ext uri="{FF2B5EF4-FFF2-40B4-BE49-F238E27FC236}">
                <a16:creationId xmlns:a16="http://schemas.microsoft.com/office/drawing/2014/main" id="{D246128E-536A-EF78-3149-6D4938F1BEEB}"/>
              </a:ext>
            </a:extLst>
          </p:cNvPr>
          <p:cNvPicPr>
            <a:picLocks noChangeAspect="1"/>
          </p:cNvPicPr>
          <p:nvPr/>
        </p:nvPicPr>
        <p:blipFill>
          <a:blip r:embed="rId3"/>
          <a:stretch>
            <a:fillRect/>
          </a:stretch>
        </p:blipFill>
        <p:spPr>
          <a:xfrm flipH="1">
            <a:off x="76438" y="5705806"/>
            <a:ext cx="867583" cy="1080000"/>
          </a:xfrm>
          <a:prstGeom prst="rect">
            <a:avLst/>
          </a:prstGeom>
        </p:spPr>
      </p:pic>
      <p:pic>
        <p:nvPicPr>
          <p:cNvPr id="6" name="Image 5" descr="Une image contenant cercle, Police, logo, symbole&#10;&#10;Le contenu généré par l’IA peut être incorrect.">
            <a:extLst>
              <a:ext uri="{FF2B5EF4-FFF2-40B4-BE49-F238E27FC236}">
                <a16:creationId xmlns:a16="http://schemas.microsoft.com/office/drawing/2014/main" id="{E9656A99-1C76-0969-C72E-06DDD75206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sp>
        <p:nvSpPr>
          <p:cNvPr id="7" name="Rectangle 6">
            <a:extLst>
              <a:ext uri="{FF2B5EF4-FFF2-40B4-BE49-F238E27FC236}">
                <a16:creationId xmlns:a16="http://schemas.microsoft.com/office/drawing/2014/main" id="{A6D8AD73-DC3E-988F-2172-15C1544F108C}"/>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1464997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F5D6C-86B9-C7A2-7E75-D004DD6257E0}"/>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6DB61C4E-A50E-851C-CA85-69880391BF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sp>
        <p:nvSpPr>
          <p:cNvPr id="4" name="ZoneTexte 3">
            <a:extLst>
              <a:ext uri="{FF2B5EF4-FFF2-40B4-BE49-F238E27FC236}">
                <a16:creationId xmlns:a16="http://schemas.microsoft.com/office/drawing/2014/main" id="{DC8409EC-E455-9534-E2FE-4569E436FEAC}"/>
              </a:ext>
            </a:extLst>
          </p:cNvPr>
          <p:cNvSpPr txBox="1"/>
          <p:nvPr/>
        </p:nvSpPr>
        <p:spPr>
          <a:xfrm>
            <a:off x="397042" y="1202456"/>
            <a:ext cx="11381874" cy="4154984"/>
          </a:xfrm>
          <a:prstGeom prst="rect">
            <a:avLst/>
          </a:prstGeom>
          <a:noFill/>
        </p:spPr>
        <p:txBody>
          <a:bodyPr wrap="square">
            <a:spAutoFit/>
          </a:bodyPr>
          <a:lstStyle/>
          <a:p>
            <a:pPr algn="just"/>
            <a:r>
              <a:rPr lang="fr-FR" sz="2400" i="1" dirty="0"/>
              <a:t>Le programme stratégique transversal  est un outil de </a:t>
            </a:r>
            <a:r>
              <a:rPr lang="fr-FR" sz="2400" b="1" i="1" u="sng" dirty="0"/>
              <a:t>gouvernance pluriannuel</a:t>
            </a:r>
          </a:p>
          <a:p>
            <a:pPr algn="just"/>
            <a:endParaRPr lang="fr-FR" sz="2400" i="1" dirty="0"/>
          </a:p>
          <a:p>
            <a:pPr algn="just"/>
            <a:r>
              <a:rPr lang="fr-FR" sz="2400" i="1" dirty="0"/>
              <a:t>Cette stratégie se traduit par le choix </a:t>
            </a:r>
          </a:p>
          <a:p>
            <a:pPr marL="342900" indent="-342900" algn="just">
              <a:buFont typeface="Wingdings" panose="05000000000000000000" pitchFamily="2" charset="2"/>
              <a:buChar char="à"/>
            </a:pPr>
            <a:r>
              <a:rPr lang="fr-FR" sz="2400" i="1" dirty="0"/>
              <a:t>d’objectifs stratégiques </a:t>
            </a:r>
          </a:p>
          <a:p>
            <a:pPr marL="342900" indent="-342900" algn="just">
              <a:buFont typeface="Wingdings" panose="05000000000000000000" pitchFamily="2" charset="2"/>
              <a:buChar char="à"/>
            </a:pPr>
            <a:r>
              <a:rPr lang="fr-FR" sz="2400" i="1" dirty="0"/>
              <a:t>d’objectifs opérationnels, </a:t>
            </a:r>
          </a:p>
          <a:p>
            <a:pPr marL="342900" indent="-342900" algn="just">
              <a:buFont typeface="Wingdings" panose="05000000000000000000" pitchFamily="2" charset="2"/>
              <a:buChar char="à"/>
            </a:pPr>
            <a:r>
              <a:rPr lang="fr-FR" sz="2400" i="1" dirty="0"/>
              <a:t>de projets et d’actions, </a:t>
            </a:r>
          </a:p>
          <a:p>
            <a:pPr algn="just"/>
            <a:endParaRPr lang="fr-FR" sz="2400" i="1" dirty="0"/>
          </a:p>
          <a:p>
            <a:pPr algn="just"/>
            <a:r>
              <a:rPr lang="fr-FR" sz="2400" i="1" dirty="0"/>
              <a:t>définis notamment au regard des moyens humains et financiers à disposition. </a:t>
            </a:r>
          </a:p>
          <a:p>
            <a:pPr algn="just"/>
            <a:endParaRPr lang="fr-FR" sz="2400" i="1" dirty="0"/>
          </a:p>
          <a:p>
            <a:pPr algn="just"/>
            <a:r>
              <a:rPr lang="fr-FR" sz="2400" i="1" dirty="0"/>
              <a:t>Le programme stratégique transversal repose sur une collaboration entre le collège communal et l’administration.</a:t>
            </a:r>
            <a:endParaRPr lang="fr-BE" sz="2400" dirty="0"/>
          </a:p>
        </p:txBody>
      </p:sp>
      <p:sp>
        <p:nvSpPr>
          <p:cNvPr id="5" name="ZoneTexte 4">
            <a:extLst>
              <a:ext uri="{FF2B5EF4-FFF2-40B4-BE49-F238E27FC236}">
                <a16:creationId xmlns:a16="http://schemas.microsoft.com/office/drawing/2014/main" id="{87FDD679-AC3A-340E-5194-3D6EE300752B}"/>
              </a:ext>
            </a:extLst>
          </p:cNvPr>
          <p:cNvSpPr txBox="1"/>
          <p:nvPr/>
        </p:nvSpPr>
        <p:spPr>
          <a:xfrm>
            <a:off x="878541" y="251012"/>
            <a:ext cx="10228730" cy="646331"/>
          </a:xfrm>
          <a:prstGeom prst="rect">
            <a:avLst/>
          </a:prstGeom>
          <a:noFill/>
        </p:spPr>
        <p:txBody>
          <a:bodyPr wrap="square" rtlCol="0">
            <a:spAutoFit/>
          </a:bodyPr>
          <a:lstStyle/>
          <a:p>
            <a:r>
              <a:rPr lang="fr-BE" sz="3600" b="1" dirty="0"/>
              <a:t>Le Programme Stratégique Transversal</a:t>
            </a:r>
          </a:p>
        </p:txBody>
      </p:sp>
      <p:sp>
        <p:nvSpPr>
          <p:cNvPr id="6" name="Rectangle 5">
            <a:extLst>
              <a:ext uri="{FF2B5EF4-FFF2-40B4-BE49-F238E27FC236}">
                <a16:creationId xmlns:a16="http://schemas.microsoft.com/office/drawing/2014/main" id="{5892FB91-EFDE-63BB-C304-1644299F18C2}"/>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7" name="Image 6">
            <a:extLst>
              <a:ext uri="{FF2B5EF4-FFF2-40B4-BE49-F238E27FC236}">
                <a16:creationId xmlns:a16="http://schemas.microsoft.com/office/drawing/2014/main" id="{F9C662A9-05F4-6845-66CE-E0D4E0458AB4}"/>
              </a:ext>
            </a:extLst>
          </p:cNvPr>
          <p:cNvPicPr>
            <a:picLocks noChangeAspect="1"/>
          </p:cNvPicPr>
          <p:nvPr/>
        </p:nvPicPr>
        <p:blipFill>
          <a:blip r:embed="rId3"/>
          <a:stretch>
            <a:fillRect/>
          </a:stretch>
        </p:blipFill>
        <p:spPr>
          <a:xfrm flipH="1">
            <a:off x="76438" y="5705806"/>
            <a:ext cx="867583" cy="1080000"/>
          </a:xfrm>
          <a:prstGeom prst="rect">
            <a:avLst/>
          </a:prstGeom>
        </p:spPr>
      </p:pic>
    </p:spTree>
    <p:extLst>
      <p:ext uri="{BB962C8B-B14F-4D97-AF65-F5344CB8AC3E}">
        <p14:creationId xmlns:p14="http://schemas.microsoft.com/office/powerpoint/2010/main" val="1376738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F6613804-9D60-2850-574F-086B088DBF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sp>
        <p:nvSpPr>
          <p:cNvPr id="4" name="ZoneTexte 3">
            <a:extLst>
              <a:ext uri="{FF2B5EF4-FFF2-40B4-BE49-F238E27FC236}">
                <a16:creationId xmlns:a16="http://schemas.microsoft.com/office/drawing/2014/main" id="{BE558E1C-2CA1-CF1A-F109-EA253F23BACC}"/>
              </a:ext>
            </a:extLst>
          </p:cNvPr>
          <p:cNvSpPr txBox="1"/>
          <p:nvPr/>
        </p:nvSpPr>
        <p:spPr>
          <a:xfrm>
            <a:off x="397042" y="1148666"/>
            <a:ext cx="11381874" cy="593047"/>
          </a:xfrm>
          <a:prstGeom prst="rect">
            <a:avLst/>
          </a:prstGeom>
          <a:noFill/>
        </p:spPr>
        <p:txBody>
          <a:bodyPr wrap="square">
            <a:spAutoFit/>
          </a:bodyPr>
          <a:lstStyle/>
          <a:p>
            <a:pPr algn="just">
              <a:lnSpc>
                <a:spcPct val="150000"/>
              </a:lnSpc>
              <a:spcAft>
                <a:spcPts val="800"/>
              </a:spcAft>
              <a:buNone/>
            </a:pPr>
            <a:r>
              <a:rPr lang="fr-FR" sz="2400" kern="100" dirty="0">
                <a:effectLst/>
                <a:ea typeface="Aptos" panose="020B0004020202020204" pitchFamily="34" charset="0"/>
                <a:cs typeface="Arial" panose="020B0604020202020204" pitchFamily="34" charset="0"/>
              </a:rPr>
              <a:t>Les éléments constitutifs du PST</a:t>
            </a:r>
            <a:endParaRPr lang="fr-BE" sz="2400" kern="100" dirty="0">
              <a:effectLst/>
              <a:ea typeface="Aptos" panose="020B00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19B80DFF-90C7-FADC-E9DB-B9CE2C2BFA2C}"/>
              </a:ext>
            </a:extLst>
          </p:cNvPr>
          <p:cNvSpPr txBox="1"/>
          <p:nvPr/>
        </p:nvSpPr>
        <p:spPr>
          <a:xfrm>
            <a:off x="878540" y="251012"/>
            <a:ext cx="10566287" cy="646331"/>
          </a:xfrm>
          <a:prstGeom prst="rect">
            <a:avLst/>
          </a:prstGeom>
          <a:noFill/>
        </p:spPr>
        <p:txBody>
          <a:bodyPr wrap="square" rtlCol="0">
            <a:spAutoFit/>
          </a:bodyPr>
          <a:lstStyle/>
          <a:p>
            <a:r>
              <a:rPr lang="fr-BE" sz="3600" b="1" dirty="0"/>
              <a:t>L’organisation du PST et son contenu</a:t>
            </a:r>
          </a:p>
        </p:txBody>
      </p:sp>
      <p:sp>
        <p:nvSpPr>
          <p:cNvPr id="6" name="Rectangle 5">
            <a:extLst>
              <a:ext uri="{FF2B5EF4-FFF2-40B4-BE49-F238E27FC236}">
                <a16:creationId xmlns:a16="http://schemas.microsoft.com/office/drawing/2014/main" id="{EB2CAA8A-36EF-D682-C469-C06D186E9442}"/>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8" name="Image 7">
            <a:extLst>
              <a:ext uri="{FF2B5EF4-FFF2-40B4-BE49-F238E27FC236}">
                <a16:creationId xmlns:a16="http://schemas.microsoft.com/office/drawing/2014/main" id="{32D91451-7879-CB86-C4E7-33CB106A0167}"/>
              </a:ext>
            </a:extLst>
          </p:cNvPr>
          <p:cNvPicPr>
            <a:picLocks noChangeAspect="1"/>
          </p:cNvPicPr>
          <p:nvPr/>
        </p:nvPicPr>
        <p:blipFill>
          <a:blip r:embed="rId3"/>
          <a:stretch>
            <a:fillRect/>
          </a:stretch>
        </p:blipFill>
        <p:spPr>
          <a:xfrm>
            <a:off x="722121" y="1870553"/>
            <a:ext cx="11088449" cy="3835253"/>
          </a:xfrm>
          <a:prstGeom prst="rect">
            <a:avLst/>
          </a:prstGeom>
        </p:spPr>
      </p:pic>
      <p:pic>
        <p:nvPicPr>
          <p:cNvPr id="9" name="Image 8">
            <a:extLst>
              <a:ext uri="{FF2B5EF4-FFF2-40B4-BE49-F238E27FC236}">
                <a16:creationId xmlns:a16="http://schemas.microsoft.com/office/drawing/2014/main" id="{6F5D1155-027F-DDAD-1ADC-47DBBF62B068}"/>
              </a:ext>
            </a:extLst>
          </p:cNvPr>
          <p:cNvPicPr>
            <a:picLocks noChangeAspect="1"/>
          </p:cNvPicPr>
          <p:nvPr/>
        </p:nvPicPr>
        <p:blipFill>
          <a:blip r:embed="rId4"/>
          <a:stretch>
            <a:fillRect/>
          </a:stretch>
        </p:blipFill>
        <p:spPr>
          <a:xfrm flipH="1">
            <a:off x="76438" y="5705806"/>
            <a:ext cx="867583" cy="1080000"/>
          </a:xfrm>
          <a:prstGeom prst="rect">
            <a:avLst/>
          </a:prstGeom>
        </p:spPr>
      </p:pic>
    </p:spTree>
    <p:extLst>
      <p:ext uri="{BB962C8B-B14F-4D97-AF65-F5344CB8AC3E}">
        <p14:creationId xmlns:p14="http://schemas.microsoft.com/office/powerpoint/2010/main" val="3482936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texte, capture d’écran, Police, nombre&#10;&#10;Le contenu généré par l’IA peut être incorrect.">
            <a:extLst>
              <a:ext uri="{FF2B5EF4-FFF2-40B4-BE49-F238E27FC236}">
                <a16:creationId xmlns:a16="http://schemas.microsoft.com/office/drawing/2014/main" id="{C88EE1A5-917B-7053-F1A9-308F12D212A4}"/>
              </a:ext>
            </a:extLst>
          </p:cNvPr>
          <p:cNvPicPr>
            <a:picLocks noChangeAspect="1"/>
          </p:cNvPicPr>
          <p:nvPr/>
        </p:nvPicPr>
        <p:blipFill>
          <a:blip r:embed="rId2"/>
          <a:stretch>
            <a:fillRect/>
          </a:stretch>
        </p:blipFill>
        <p:spPr>
          <a:xfrm>
            <a:off x="7489302" y="4574193"/>
            <a:ext cx="3920174" cy="2209544"/>
          </a:xfrm>
          <a:prstGeom prst="rect">
            <a:avLst/>
          </a:prstGeom>
        </p:spPr>
      </p:pic>
      <p:sp>
        <p:nvSpPr>
          <p:cNvPr id="4" name="ZoneTexte 3">
            <a:extLst>
              <a:ext uri="{FF2B5EF4-FFF2-40B4-BE49-F238E27FC236}">
                <a16:creationId xmlns:a16="http://schemas.microsoft.com/office/drawing/2014/main" id="{75BFC846-2034-238A-A230-848F83D2B739}"/>
              </a:ext>
            </a:extLst>
          </p:cNvPr>
          <p:cNvSpPr txBox="1"/>
          <p:nvPr/>
        </p:nvSpPr>
        <p:spPr>
          <a:xfrm>
            <a:off x="397042" y="1148666"/>
            <a:ext cx="11381874" cy="4019627"/>
          </a:xfrm>
          <a:prstGeom prst="rect">
            <a:avLst/>
          </a:prstGeom>
          <a:noFill/>
        </p:spPr>
        <p:txBody>
          <a:bodyPr wrap="square">
            <a:spAutoFit/>
          </a:bodyPr>
          <a:lstStyle/>
          <a:p>
            <a:pPr algn="just">
              <a:lnSpc>
                <a:spcPct val="150000"/>
              </a:lnSpc>
              <a:spcAft>
                <a:spcPts val="800"/>
              </a:spcAft>
              <a:buNone/>
            </a:pPr>
            <a:r>
              <a:rPr lang="fr-FR" sz="2400" kern="100" dirty="0">
                <a:effectLst/>
                <a:ea typeface="Aptos" panose="020B0004020202020204" pitchFamily="34" charset="0"/>
                <a:cs typeface="Arial" panose="020B0604020202020204" pitchFamily="34" charset="0"/>
              </a:rPr>
              <a:t>… dans la perspective de garantir plus de cohérence dans la gestion communale, la Commune de Lobbes a fait le choix de rédiger un </a:t>
            </a:r>
            <a:r>
              <a:rPr lang="fr-FR" sz="2400" b="1" kern="100" dirty="0">
                <a:effectLst/>
                <a:ea typeface="Aptos" panose="020B0004020202020204" pitchFamily="34" charset="0"/>
                <a:cs typeface="Arial" panose="020B0604020202020204" pitchFamily="34" charset="0"/>
              </a:rPr>
              <a:t>PST commun, Commune et CPAS</a:t>
            </a:r>
            <a:r>
              <a:rPr lang="fr-FR" sz="2400" kern="100" dirty="0">
                <a:effectLst/>
                <a:ea typeface="Aptos" panose="020B0004020202020204" pitchFamily="34" charset="0"/>
                <a:cs typeface="Arial" panose="020B0604020202020204" pitchFamily="34" charset="0"/>
              </a:rPr>
              <a:t>, nommé </a:t>
            </a:r>
            <a:r>
              <a:rPr lang="fr-FR" sz="2400" b="1" u="sng" kern="100" dirty="0">
                <a:effectLst/>
                <a:ea typeface="Aptos" panose="020B0004020202020204" pitchFamily="34" charset="0"/>
                <a:cs typeface="Arial" panose="020B0604020202020204" pitchFamily="34" charset="0"/>
              </a:rPr>
              <a:t>PST concerté </a:t>
            </a:r>
            <a:r>
              <a:rPr lang="fr-FR" sz="2400" kern="100" dirty="0">
                <a:effectLst/>
                <a:ea typeface="Aptos" panose="020B0004020202020204" pitchFamily="34" charset="0"/>
                <a:cs typeface="Arial" panose="020B0604020202020204" pitchFamily="34" charset="0"/>
              </a:rPr>
              <a:t>… </a:t>
            </a:r>
          </a:p>
          <a:p>
            <a:pPr algn="just">
              <a:lnSpc>
                <a:spcPct val="150000"/>
              </a:lnSpc>
              <a:spcAft>
                <a:spcPts val="800"/>
              </a:spcAft>
              <a:buNone/>
            </a:pPr>
            <a:r>
              <a:rPr lang="fr-FR" sz="2400" kern="100" dirty="0">
                <a:effectLst/>
                <a:ea typeface="Aptos" panose="020B0004020202020204" pitchFamily="34" charset="0"/>
                <a:cs typeface="Arial" panose="020B0604020202020204" pitchFamily="34" charset="0"/>
              </a:rPr>
              <a:t>à côté des objectifs et projets communs, Commune et CPAS ont cependant établi des objectifs et projets spécifiques à partir des analyses </a:t>
            </a:r>
            <a:r>
              <a:rPr lang="fr-FR" sz="2400" b="1" kern="100" dirty="0">
                <a:effectLst/>
                <a:ea typeface="Aptos" panose="020B0004020202020204" pitchFamily="34" charset="0"/>
                <a:cs typeface="Arial" panose="020B0604020202020204" pitchFamily="34" charset="0"/>
              </a:rPr>
              <a:t>AFOM</a:t>
            </a:r>
            <a:r>
              <a:rPr lang="fr-FR" sz="2400" kern="100" dirty="0">
                <a:effectLst/>
                <a:ea typeface="Aptos" panose="020B0004020202020204" pitchFamily="34" charset="0"/>
                <a:cs typeface="Arial" panose="020B0604020202020204" pitchFamily="34" charset="0"/>
              </a:rPr>
              <a:t> réalisées soit en </a:t>
            </a:r>
            <a:r>
              <a:rPr lang="fr-FR" sz="2400" b="1" kern="100" dirty="0">
                <a:effectLst/>
                <a:ea typeface="Aptos" panose="020B0004020202020204" pitchFamily="34" charset="0"/>
                <a:cs typeface="Arial" panose="020B0604020202020204" pitchFamily="34" charset="0"/>
              </a:rPr>
              <a:t>interne pour la partie administrative</a:t>
            </a:r>
            <a:r>
              <a:rPr lang="fr-FR" sz="2400" kern="100" dirty="0">
                <a:effectLst/>
                <a:ea typeface="Aptos" panose="020B0004020202020204" pitchFamily="34" charset="0"/>
                <a:cs typeface="Arial" panose="020B0604020202020204" pitchFamily="34" charset="0"/>
              </a:rPr>
              <a:t>, soit en </a:t>
            </a:r>
            <a:r>
              <a:rPr lang="fr-FR" sz="2400" b="1" kern="100" dirty="0">
                <a:effectLst/>
                <a:ea typeface="Aptos" panose="020B0004020202020204" pitchFamily="34" charset="0"/>
                <a:cs typeface="Arial" panose="020B0604020202020204" pitchFamily="34" charset="0"/>
              </a:rPr>
              <a:t>externe pour la partie de politique générale</a:t>
            </a:r>
            <a:r>
              <a:rPr lang="fr-FR" sz="2400" kern="100" dirty="0">
                <a:effectLst/>
                <a:ea typeface="Aptos" panose="020B0004020202020204" pitchFamily="34" charset="0"/>
                <a:cs typeface="Arial" panose="020B0604020202020204" pitchFamily="34" charset="0"/>
              </a:rPr>
              <a:t>.</a:t>
            </a:r>
            <a:endParaRPr lang="fr-BE" sz="2400" kern="100" dirty="0">
              <a:effectLst/>
              <a:ea typeface="Aptos" panose="020B0004020202020204" pitchFamily="34" charset="0"/>
              <a:cs typeface="Arial" panose="020B0604020202020204" pitchFamily="34" charset="0"/>
            </a:endParaRPr>
          </a:p>
        </p:txBody>
      </p:sp>
      <p:sp>
        <p:nvSpPr>
          <p:cNvPr id="6" name="ZoneTexte 5">
            <a:extLst>
              <a:ext uri="{FF2B5EF4-FFF2-40B4-BE49-F238E27FC236}">
                <a16:creationId xmlns:a16="http://schemas.microsoft.com/office/drawing/2014/main" id="{81331275-9A99-EA5A-A810-F024684C61B8}"/>
              </a:ext>
            </a:extLst>
          </p:cNvPr>
          <p:cNvSpPr txBox="1"/>
          <p:nvPr/>
        </p:nvSpPr>
        <p:spPr>
          <a:xfrm>
            <a:off x="4414406" y="6468488"/>
            <a:ext cx="6096000" cy="276999"/>
          </a:xfrm>
          <a:prstGeom prst="rect">
            <a:avLst/>
          </a:prstGeom>
          <a:noFill/>
        </p:spPr>
        <p:txBody>
          <a:bodyPr wrap="square">
            <a:spAutoFit/>
          </a:bodyPr>
          <a:lstStyle/>
          <a:p>
            <a:r>
              <a:rPr lang="fr-FR" sz="1200" dirty="0">
                <a:effectLst/>
                <a:latin typeface="Times New Roman" panose="02020603050405020304" pitchFamily="18" charset="0"/>
                <a:ea typeface="Aptos" panose="020B0004020202020204" pitchFamily="34" charset="0"/>
              </a:rPr>
              <a:t>Extrait du guide méthodologique RW - Page 11</a:t>
            </a:r>
            <a:endParaRPr lang="fr-BE" sz="1200" dirty="0"/>
          </a:p>
        </p:txBody>
      </p:sp>
      <p:sp>
        <p:nvSpPr>
          <p:cNvPr id="7" name="ZoneTexte 6">
            <a:extLst>
              <a:ext uri="{FF2B5EF4-FFF2-40B4-BE49-F238E27FC236}">
                <a16:creationId xmlns:a16="http://schemas.microsoft.com/office/drawing/2014/main" id="{D379367D-DD28-9967-99A2-E4544EBAD5A9}"/>
              </a:ext>
            </a:extLst>
          </p:cNvPr>
          <p:cNvSpPr txBox="1"/>
          <p:nvPr/>
        </p:nvSpPr>
        <p:spPr>
          <a:xfrm>
            <a:off x="878541" y="251012"/>
            <a:ext cx="7637930" cy="646331"/>
          </a:xfrm>
          <a:prstGeom prst="rect">
            <a:avLst/>
          </a:prstGeom>
          <a:noFill/>
        </p:spPr>
        <p:txBody>
          <a:bodyPr wrap="square" rtlCol="0">
            <a:spAutoFit/>
          </a:bodyPr>
          <a:lstStyle/>
          <a:p>
            <a:r>
              <a:rPr lang="fr-BE" sz="3600" b="1" dirty="0"/>
              <a:t>PST concerté Commune - CPAS</a:t>
            </a:r>
          </a:p>
        </p:txBody>
      </p:sp>
      <p:pic>
        <p:nvPicPr>
          <p:cNvPr id="9" name="Image 8" descr="Une image contenant cercle, Police, logo, symbole&#10;&#10;Le contenu généré par l’IA peut être incorrect.">
            <a:extLst>
              <a:ext uri="{FF2B5EF4-FFF2-40B4-BE49-F238E27FC236}">
                <a16:creationId xmlns:a16="http://schemas.microsoft.com/office/drawing/2014/main" id="{77F6BD08-F1C1-17E8-7215-7D7D7CA800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sp>
        <p:nvSpPr>
          <p:cNvPr id="10" name="Rectangle 9">
            <a:extLst>
              <a:ext uri="{FF2B5EF4-FFF2-40B4-BE49-F238E27FC236}">
                <a16:creationId xmlns:a16="http://schemas.microsoft.com/office/drawing/2014/main" id="{4DC4D590-7DDB-4631-C699-55C8060E8D4C}"/>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1" name="Image 10">
            <a:extLst>
              <a:ext uri="{FF2B5EF4-FFF2-40B4-BE49-F238E27FC236}">
                <a16:creationId xmlns:a16="http://schemas.microsoft.com/office/drawing/2014/main" id="{DD24D27B-63B6-1806-2E09-6880766C1DC3}"/>
              </a:ext>
            </a:extLst>
          </p:cNvPr>
          <p:cNvPicPr>
            <a:picLocks noChangeAspect="1"/>
          </p:cNvPicPr>
          <p:nvPr/>
        </p:nvPicPr>
        <p:blipFill>
          <a:blip r:embed="rId4"/>
          <a:stretch>
            <a:fillRect/>
          </a:stretch>
        </p:blipFill>
        <p:spPr>
          <a:xfrm flipH="1">
            <a:off x="76438" y="5705806"/>
            <a:ext cx="867583" cy="1080000"/>
          </a:xfrm>
          <a:prstGeom prst="rect">
            <a:avLst/>
          </a:prstGeom>
        </p:spPr>
      </p:pic>
    </p:spTree>
    <p:extLst>
      <p:ext uri="{BB962C8B-B14F-4D97-AF65-F5344CB8AC3E}">
        <p14:creationId xmlns:p14="http://schemas.microsoft.com/office/powerpoint/2010/main" val="99351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BCC68-8704-93F2-C2BC-733D161924AF}"/>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847476D8-324E-15A2-5A74-4891CE4ACD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sp>
        <p:nvSpPr>
          <p:cNvPr id="4" name="ZoneTexte 3">
            <a:extLst>
              <a:ext uri="{FF2B5EF4-FFF2-40B4-BE49-F238E27FC236}">
                <a16:creationId xmlns:a16="http://schemas.microsoft.com/office/drawing/2014/main" id="{88B0F802-8D83-35F4-81E2-A80977E1B972}"/>
              </a:ext>
            </a:extLst>
          </p:cNvPr>
          <p:cNvSpPr txBox="1"/>
          <p:nvPr/>
        </p:nvSpPr>
        <p:spPr>
          <a:xfrm>
            <a:off x="397042" y="1148666"/>
            <a:ext cx="11381874" cy="3219407"/>
          </a:xfrm>
          <a:prstGeom prst="rect">
            <a:avLst/>
          </a:prstGeom>
          <a:noFill/>
        </p:spPr>
        <p:txBody>
          <a:bodyPr wrap="square">
            <a:spAutoFit/>
          </a:bodyPr>
          <a:lstStyle/>
          <a:p>
            <a:pPr algn="just">
              <a:lnSpc>
                <a:spcPct val="150000"/>
              </a:lnSpc>
              <a:spcAft>
                <a:spcPts val="800"/>
              </a:spcAft>
              <a:buNone/>
            </a:pPr>
            <a:r>
              <a:rPr lang="fr-FR" sz="2400" kern="100" dirty="0">
                <a:effectLst/>
                <a:ea typeface="Aptos" panose="020B0004020202020204" pitchFamily="34" charset="0"/>
                <a:cs typeface="Arial" panose="020B0604020202020204" pitchFamily="34" charset="0"/>
              </a:rPr>
              <a:t>Deux volets</a:t>
            </a:r>
          </a:p>
          <a:p>
            <a:pPr algn="just">
              <a:lnSpc>
                <a:spcPct val="150000"/>
              </a:lnSpc>
              <a:spcAft>
                <a:spcPts val="800"/>
              </a:spcAft>
              <a:buNone/>
            </a:pPr>
            <a:endParaRPr lang="fr-FR" sz="2400" kern="100" dirty="0">
              <a:ea typeface="Aptos" panose="020B0004020202020204" pitchFamily="34" charset="0"/>
              <a:cs typeface="Arial" panose="020B0604020202020204" pitchFamily="34" charset="0"/>
            </a:endParaRPr>
          </a:p>
          <a:p>
            <a:pPr marL="342900" indent="-342900" algn="just">
              <a:lnSpc>
                <a:spcPct val="150000"/>
              </a:lnSpc>
              <a:spcAft>
                <a:spcPts val="800"/>
              </a:spcAft>
              <a:buFont typeface="Wingdings" panose="05000000000000000000" pitchFamily="2" charset="2"/>
              <a:buChar char="à"/>
            </a:pPr>
            <a:r>
              <a:rPr lang="fr-FR" sz="2400" b="1" u="sng" kern="100" dirty="0">
                <a:effectLst/>
                <a:ea typeface="Aptos" panose="020B0004020202020204" pitchFamily="34" charset="0"/>
                <a:cs typeface="Arial" panose="020B0604020202020204" pitchFamily="34" charset="0"/>
                <a:sym typeface="Wingdings" panose="05000000000000000000" pitchFamily="2" charset="2"/>
              </a:rPr>
              <a:t>Volet interne </a:t>
            </a:r>
            <a:r>
              <a:rPr lang="fr-FR" sz="2400" kern="100" dirty="0">
                <a:effectLst/>
                <a:ea typeface="Aptos" panose="020B0004020202020204" pitchFamily="34" charset="0"/>
                <a:cs typeface="Arial" panose="020B0604020202020204" pitchFamily="34" charset="0"/>
                <a:sym typeface="Wingdings" panose="05000000000000000000" pitchFamily="2" charset="2"/>
              </a:rPr>
              <a:t>: propre à l’administration et à son fonctionnement</a:t>
            </a:r>
          </a:p>
          <a:p>
            <a:pPr marL="342900" indent="-342900" algn="just">
              <a:lnSpc>
                <a:spcPct val="150000"/>
              </a:lnSpc>
              <a:spcAft>
                <a:spcPts val="800"/>
              </a:spcAft>
              <a:buFont typeface="Wingdings" panose="05000000000000000000" pitchFamily="2" charset="2"/>
              <a:buChar char="à"/>
            </a:pPr>
            <a:endParaRPr lang="fr-FR" sz="2400" kern="100" dirty="0">
              <a:ea typeface="Aptos" panose="020B0004020202020204" pitchFamily="34" charset="0"/>
              <a:cs typeface="Arial" panose="020B0604020202020204" pitchFamily="34" charset="0"/>
              <a:sym typeface="Wingdings" panose="05000000000000000000" pitchFamily="2" charset="2"/>
            </a:endParaRPr>
          </a:p>
          <a:p>
            <a:pPr marL="342900" indent="-342900" algn="just">
              <a:lnSpc>
                <a:spcPct val="150000"/>
              </a:lnSpc>
              <a:spcAft>
                <a:spcPts val="800"/>
              </a:spcAft>
              <a:buFont typeface="Wingdings" panose="05000000000000000000" pitchFamily="2" charset="2"/>
              <a:buChar char="à"/>
            </a:pPr>
            <a:r>
              <a:rPr lang="fr-FR" sz="2400" b="1" u="sng" kern="100" dirty="0">
                <a:effectLst/>
                <a:ea typeface="Aptos" panose="020B0004020202020204" pitchFamily="34" charset="0"/>
                <a:cs typeface="Arial" panose="020B0604020202020204" pitchFamily="34" charset="0"/>
                <a:sym typeface="Wingdings" panose="05000000000000000000" pitchFamily="2" charset="2"/>
              </a:rPr>
              <a:t>Volet externe </a:t>
            </a:r>
            <a:r>
              <a:rPr lang="fr-FR" sz="2400" kern="100" dirty="0">
                <a:effectLst/>
                <a:ea typeface="Aptos" panose="020B0004020202020204" pitchFamily="34" charset="0"/>
                <a:cs typeface="Arial" panose="020B0604020202020204" pitchFamily="34" charset="0"/>
                <a:sym typeface="Wingdings" panose="05000000000000000000" pitchFamily="2" charset="2"/>
              </a:rPr>
              <a:t>: propre à la politique générale et aux actions menées sur le territoire</a:t>
            </a:r>
            <a:endParaRPr lang="fr-BE" sz="2400" kern="100" dirty="0">
              <a:effectLst/>
              <a:ea typeface="Aptos" panose="020B00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A56D7CD9-747E-BABC-F35F-432F9433CED3}"/>
              </a:ext>
            </a:extLst>
          </p:cNvPr>
          <p:cNvSpPr txBox="1"/>
          <p:nvPr/>
        </p:nvSpPr>
        <p:spPr>
          <a:xfrm>
            <a:off x="878540" y="251012"/>
            <a:ext cx="10566287" cy="646331"/>
          </a:xfrm>
          <a:prstGeom prst="rect">
            <a:avLst/>
          </a:prstGeom>
          <a:noFill/>
        </p:spPr>
        <p:txBody>
          <a:bodyPr wrap="square" rtlCol="0">
            <a:spAutoFit/>
          </a:bodyPr>
          <a:lstStyle/>
          <a:p>
            <a:r>
              <a:rPr lang="fr-BE" sz="3600" b="1" dirty="0"/>
              <a:t>L’organisation du PST et son contenu</a:t>
            </a:r>
          </a:p>
        </p:txBody>
      </p:sp>
      <p:sp>
        <p:nvSpPr>
          <p:cNvPr id="6" name="Rectangle 5">
            <a:extLst>
              <a:ext uri="{FF2B5EF4-FFF2-40B4-BE49-F238E27FC236}">
                <a16:creationId xmlns:a16="http://schemas.microsoft.com/office/drawing/2014/main" id="{4688E8D1-5826-E9B6-B50E-D55BB39892AE}"/>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7" name="Image 6">
            <a:extLst>
              <a:ext uri="{FF2B5EF4-FFF2-40B4-BE49-F238E27FC236}">
                <a16:creationId xmlns:a16="http://schemas.microsoft.com/office/drawing/2014/main" id="{570C25EE-EB94-3ABC-28AC-4C54948D577F}"/>
              </a:ext>
            </a:extLst>
          </p:cNvPr>
          <p:cNvPicPr>
            <a:picLocks noChangeAspect="1"/>
          </p:cNvPicPr>
          <p:nvPr/>
        </p:nvPicPr>
        <p:blipFill>
          <a:blip r:embed="rId3"/>
          <a:stretch>
            <a:fillRect/>
          </a:stretch>
        </p:blipFill>
        <p:spPr>
          <a:xfrm flipH="1">
            <a:off x="76438" y="5705806"/>
            <a:ext cx="867583" cy="1080000"/>
          </a:xfrm>
          <a:prstGeom prst="rect">
            <a:avLst/>
          </a:prstGeom>
        </p:spPr>
      </p:pic>
    </p:spTree>
    <p:extLst>
      <p:ext uri="{BB962C8B-B14F-4D97-AF65-F5344CB8AC3E}">
        <p14:creationId xmlns:p14="http://schemas.microsoft.com/office/powerpoint/2010/main" val="2661127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71973-C068-CB52-86E7-EE503F87254C}"/>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F46A161B-51E0-1021-4130-2AA93FEBBB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sp>
        <p:nvSpPr>
          <p:cNvPr id="4" name="ZoneTexte 3">
            <a:extLst>
              <a:ext uri="{FF2B5EF4-FFF2-40B4-BE49-F238E27FC236}">
                <a16:creationId xmlns:a16="http://schemas.microsoft.com/office/drawing/2014/main" id="{E045535D-C421-6916-EB19-C45302FC2202}"/>
              </a:ext>
            </a:extLst>
          </p:cNvPr>
          <p:cNvSpPr txBox="1"/>
          <p:nvPr/>
        </p:nvSpPr>
        <p:spPr>
          <a:xfrm>
            <a:off x="0" y="1148666"/>
            <a:ext cx="12179968" cy="593047"/>
          </a:xfrm>
          <a:prstGeom prst="rect">
            <a:avLst/>
          </a:prstGeom>
          <a:noFill/>
        </p:spPr>
        <p:txBody>
          <a:bodyPr wrap="square">
            <a:spAutoFit/>
          </a:bodyPr>
          <a:lstStyle/>
          <a:p>
            <a:pPr algn="ctr">
              <a:lnSpc>
                <a:spcPct val="150000"/>
              </a:lnSpc>
              <a:spcAft>
                <a:spcPts val="800"/>
              </a:spcAft>
            </a:pPr>
            <a:r>
              <a:rPr lang="fr-FR" sz="2400" b="1" u="sng" kern="100" dirty="0">
                <a:effectLst/>
                <a:ea typeface="Aptos" panose="020B0004020202020204" pitchFamily="34" charset="0"/>
                <a:cs typeface="Arial" panose="020B0604020202020204" pitchFamily="34" charset="0"/>
                <a:sym typeface="Wingdings" panose="05000000000000000000" pitchFamily="2" charset="2"/>
              </a:rPr>
              <a:t>Volet interne</a:t>
            </a:r>
            <a:r>
              <a:rPr lang="fr-FR" sz="2400" b="1" kern="100" dirty="0">
                <a:effectLst/>
                <a:ea typeface="Aptos" panose="020B0004020202020204" pitchFamily="34" charset="0"/>
                <a:cs typeface="Arial" panose="020B0604020202020204" pitchFamily="34" charset="0"/>
                <a:sym typeface="Wingdings" panose="05000000000000000000" pitchFamily="2" charset="2"/>
              </a:rPr>
              <a:t>                                       </a:t>
            </a:r>
            <a:r>
              <a:rPr lang="fr-FR" sz="2400" b="1" u="sng" kern="100" dirty="0">
                <a:effectLst/>
                <a:ea typeface="Aptos" panose="020B0004020202020204" pitchFamily="34" charset="0"/>
                <a:cs typeface="Arial" panose="020B0604020202020204" pitchFamily="34" charset="0"/>
                <a:sym typeface="Wingdings" panose="05000000000000000000" pitchFamily="2" charset="2"/>
              </a:rPr>
              <a:t>Volet externe</a:t>
            </a:r>
            <a:endParaRPr lang="fr-BE" sz="2400" u="sng" kern="100" dirty="0">
              <a:effectLst/>
              <a:ea typeface="Aptos" panose="020B00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ECAEF560-790F-1215-23C5-6E6742CB7A9C}"/>
              </a:ext>
            </a:extLst>
          </p:cNvPr>
          <p:cNvSpPr txBox="1"/>
          <p:nvPr/>
        </p:nvSpPr>
        <p:spPr>
          <a:xfrm>
            <a:off x="878540" y="251012"/>
            <a:ext cx="10566287" cy="646331"/>
          </a:xfrm>
          <a:prstGeom prst="rect">
            <a:avLst/>
          </a:prstGeom>
          <a:noFill/>
        </p:spPr>
        <p:txBody>
          <a:bodyPr wrap="square" rtlCol="0">
            <a:spAutoFit/>
          </a:bodyPr>
          <a:lstStyle/>
          <a:p>
            <a:r>
              <a:rPr lang="fr-BE" sz="3600" b="1" dirty="0"/>
              <a:t>L’organisation du PST et son contenu</a:t>
            </a:r>
          </a:p>
        </p:txBody>
      </p:sp>
      <p:sp>
        <p:nvSpPr>
          <p:cNvPr id="6" name="Rectangle 5">
            <a:extLst>
              <a:ext uri="{FF2B5EF4-FFF2-40B4-BE49-F238E27FC236}">
                <a16:creationId xmlns:a16="http://schemas.microsoft.com/office/drawing/2014/main" id="{309361BB-BED7-9C18-85BC-58FF16F09654}"/>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7" name="Image 6">
            <a:extLst>
              <a:ext uri="{FF2B5EF4-FFF2-40B4-BE49-F238E27FC236}">
                <a16:creationId xmlns:a16="http://schemas.microsoft.com/office/drawing/2014/main" id="{D86A4159-79DD-4EB6-115D-B21AA3C4A436}"/>
              </a:ext>
            </a:extLst>
          </p:cNvPr>
          <p:cNvPicPr>
            <a:picLocks noChangeAspect="1"/>
          </p:cNvPicPr>
          <p:nvPr/>
        </p:nvPicPr>
        <p:blipFill>
          <a:blip r:embed="rId3"/>
          <a:stretch>
            <a:fillRect/>
          </a:stretch>
        </p:blipFill>
        <p:spPr>
          <a:xfrm flipH="1">
            <a:off x="76438" y="5705806"/>
            <a:ext cx="867583" cy="1080000"/>
          </a:xfrm>
          <a:prstGeom prst="rect">
            <a:avLst/>
          </a:prstGeom>
        </p:spPr>
      </p:pic>
      <p:pic>
        <p:nvPicPr>
          <p:cNvPr id="2" name="Image 1">
            <a:extLst>
              <a:ext uri="{FF2B5EF4-FFF2-40B4-BE49-F238E27FC236}">
                <a16:creationId xmlns:a16="http://schemas.microsoft.com/office/drawing/2014/main" id="{4754CA24-FAAD-1FEC-B1AF-6C5B1E12FBD8}"/>
              </a:ext>
            </a:extLst>
          </p:cNvPr>
          <p:cNvPicPr>
            <a:picLocks noChangeAspect="1"/>
          </p:cNvPicPr>
          <p:nvPr/>
        </p:nvPicPr>
        <p:blipFill>
          <a:blip r:embed="rId4"/>
          <a:stretch>
            <a:fillRect/>
          </a:stretch>
        </p:blipFill>
        <p:spPr>
          <a:xfrm>
            <a:off x="1732644" y="2816929"/>
            <a:ext cx="8726711" cy="3018379"/>
          </a:xfrm>
          <a:prstGeom prst="rect">
            <a:avLst/>
          </a:prstGeom>
        </p:spPr>
      </p:pic>
      <p:sp>
        <p:nvSpPr>
          <p:cNvPr id="8" name="Flèche : bas 7">
            <a:extLst>
              <a:ext uri="{FF2B5EF4-FFF2-40B4-BE49-F238E27FC236}">
                <a16:creationId xmlns:a16="http://schemas.microsoft.com/office/drawing/2014/main" id="{73AF82DB-78A0-2C2E-265D-E69D7F18F2F6}"/>
              </a:ext>
            </a:extLst>
          </p:cNvPr>
          <p:cNvSpPr/>
          <p:nvPr/>
        </p:nvSpPr>
        <p:spPr>
          <a:xfrm>
            <a:off x="3765176" y="1741713"/>
            <a:ext cx="385483" cy="68772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9" name="Flèche : bas 8">
            <a:extLst>
              <a:ext uri="{FF2B5EF4-FFF2-40B4-BE49-F238E27FC236}">
                <a16:creationId xmlns:a16="http://schemas.microsoft.com/office/drawing/2014/main" id="{31A874F5-4236-C3EF-0C15-280C8E98293A}"/>
              </a:ext>
            </a:extLst>
          </p:cNvPr>
          <p:cNvSpPr/>
          <p:nvPr/>
        </p:nvSpPr>
        <p:spPr>
          <a:xfrm>
            <a:off x="7978588" y="1741714"/>
            <a:ext cx="385483" cy="68772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0" name="Rectangle 9">
            <a:extLst>
              <a:ext uri="{FF2B5EF4-FFF2-40B4-BE49-F238E27FC236}">
                <a16:creationId xmlns:a16="http://schemas.microsoft.com/office/drawing/2014/main" id="{08519CDD-C05B-ADB7-4595-AFC22D063C87}"/>
              </a:ext>
            </a:extLst>
          </p:cNvPr>
          <p:cNvSpPr/>
          <p:nvPr/>
        </p:nvSpPr>
        <p:spPr>
          <a:xfrm>
            <a:off x="1711355" y="2599118"/>
            <a:ext cx="8748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517706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BDFB5-9A08-A244-85A0-84FC90DC0E5B}"/>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A430D1FC-8494-D51E-5BA5-D34BF30D17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sp>
        <p:nvSpPr>
          <p:cNvPr id="5" name="ZoneTexte 4">
            <a:extLst>
              <a:ext uri="{FF2B5EF4-FFF2-40B4-BE49-F238E27FC236}">
                <a16:creationId xmlns:a16="http://schemas.microsoft.com/office/drawing/2014/main" id="{40D65055-8BBA-B804-680B-2B112D85A220}"/>
              </a:ext>
            </a:extLst>
          </p:cNvPr>
          <p:cNvSpPr txBox="1"/>
          <p:nvPr/>
        </p:nvSpPr>
        <p:spPr>
          <a:xfrm>
            <a:off x="878540" y="251012"/>
            <a:ext cx="10566287" cy="646331"/>
          </a:xfrm>
          <a:prstGeom prst="rect">
            <a:avLst/>
          </a:prstGeom>
          <a:noFill/>
        </p:spPr>
        <p:txBody>
          <a:bodyPr wrap="square" rtlCol="0">
            <a:spAutoFit/>
          </a:bodyPr>
          <a:lstStyle/>
          <a:p>
            <a:r>
              <a:rPr lang="fr-BE" sz="3600" b="1" dirty="0"/>
              <a:t>L’organisation du PST et son contenu</a:t>
            </a:r>
          </a:p>
        </p:txBody>
      </p:sp>
      <p:sp>
        <p:nvSpPr>
          <p:cNvPr id="6" name="Rectangle 5">
            <a:extLst>
              <a:ext uri="{FF2B5EF4-FFF2-40B4-BE49-F238E27FC236}">
                <a16:creationId xmlns:a16="http://schemas.microsoft.com/office/drawing/2014/main" id="{B0CCC013-D096-E41B-C34C-3A4CD4BBE7F2}"/>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7" name="Image 6">
            <a:extLst>
              <a:ext uri="{FF2B5EF4-FFF2-40B4-BE49-F238E27FC236}">
                <a16:creationId xmlns:a16="http://schemas.microsoft.com/office/drawing/2014/main" id="{10E81213-6B7E-678F-8ABD-BEEF17CD4C5A}"/>
              </a:ext>
            </a:extLst>
          </p:cNvPr>
          <p:cNvPicPr>
            <a:picLocks noChangeAspect="1"/>
          </p:cNvPicPr>
          <p:nvPr/>
        </p:nvPicPr>
        <p:blipFill>
          <a:blip r:embed="rId3"/>
          <a:stretch>
            <a:fillRect/>
          </a:stretch>
        </p:blipFill>
        <p:spPr>
          <a:xfrm flipH="1">
            <a:off x="76438" y="5705806"/>
            <a:ext cx="867583" cy="1080000"/>
          </a:xfrm>
          <a:prstGeom prst="rect">
            <a:avLst/>
          </a:prstGeom>
        </p:spPr>
      </p:pic>
      <p:pic>
        <p:nvPicPr>
          <p:cNvPr id="8" name="Image 7" descr="Une image contenant texte, capture d’écran, Police, nombre&#10;&#10;Le contenu généré par l’IA peut être incorrect.">
            <a:extLst>
              <a:ext uri="{FF2B5EF4-FFF2-40B4-BE49-F238E27FC236}">
                <a16:creationId xmlns:a16="http://schemas.microsoft.com/office/drawing/2014/main" id="{71CEB979-79AC-DDC8-53B2-97B937CF9D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3122" y="5134779"/>
            <a:ext cx="2504479" cy="1472209"/>
          </a:xfrm>
          <a:prstGeom prst="rect">
            <a:avLst/>
          </a:prstGeom>
        </p:spPr>
      </p:pic>
      <p:pic>
        <p:nvPicPr>
          <p:cNvPr id="10" name="Image 9" descr="Une image contenant texte, capture d’écran, Police, logo&#10;&#10;Le contenu généré par l’IA peut être incorrect.">
            <a:extLst>
              <a:ext uri="{FF2B5EF4-FFF2-40B4-BE49-F238E27FC236}">
                <a16:creationId xmlns:a16="http://schemas.microsoft.com/office/drawing/2014/main" id="{1148B4E5-E910-1832-53F6-FB6BE678103C}"/>
              </a:ext>
            </a:extLst>
          </p:cNvPr>
          <p:cNvPicPr>
            <a:picLocks noChangeAspect="1"/>
          </p:cNvPicPr>
          <p:nvPr/>
        </p:nvPicPr>
        <p:blipFill>
          <a:blip r:embed="rId5">
            <a:extLst>
              <a:ext uri="{28A0092B-C50C-407E-A947-70E740481C1C}">
                <a14:useLocalDpi xmlns:a14="http://schemas.microsoft.com/office/drawing/2010/main" val="0"/>
              </a:ext>
            </a:extLst>
          </a:blip>
          <a:srcRect r="19178"/>
          <a:stretch>
            <a:fillRect/>
          </a:stretch>
        </p:blipFill>
        <p:spPr>
          <a:xfrm>
            <a:off x="1586753" y="1079782"/>
            <a:ext cx="7458328" cy="5527205"/>
          </a:xfrm>
          <a:prstGeom prst="rect">
            <a:avLst/>
          </a:prstGeom>
        </p:spPr>
      </p:pic>
      <p:sp>
        <p:nvSpPr>
          <p:cNvPr id="11" name="ZoneTexte 10">
            <a:extLst>
              <a:ext uri="{FF2B5EF4-FFF2-40B4-BE49-F238E27FC236}">
                <a16:creationId xmlns:a16="http://schemas.microsoft.com/office/drawing/2014/main" id="{4AE669BF-5C1B-7386-C4E8-B1904AC4123F}"/>
              </a:ext>
            </a:extLst>
          </p:cNvPr>
          <p:cNvSpPr txBox="1"/>
          <p:nvPr/>
        </p:nvSpPr>
        <p:spPr>
          <a:xfrm>
            <a:off x="9314329" y="1586753"/>
            <a:ext cx="1963272" cy="1200329"/>
          </a:xfrm>
          <a:prstGeom prst="rect">
            <a:avLst/>
          </a:prstGeom>
          <a:noFill/>
        </p:spPr>
        <p:txBody>
          <a:bodyPr wrap="square" rtlCol="0">
            <a:spAutoFit/>
          </a:bodyPr>
          <a:lstStyle/>
          <a:p>
            <a:r>
              <a:rPr lang="fr-BE" b="1" dirty="0"/>
              <a:t>A</a:t>
            </a:r>
            <a:r>
              <a:rPr lang="fr-BE" dirty="0"/>
              <a:t>touts</a:t>
            </a:r>
          </a:p>
          <a:p>
            <a:r>
              <a:rPr lang="fr-BE" b="1" dirty="0"/>
              <a:t>F</a:t>
            </a:r>
            <a:r>
              <a:rPr lang="fr-BE" dirty="0"/>
              <a:t>aiblesses</a:t>
            </a:r>
          </a:p>
          <a:p>
            <a:r>
              <a:rPr lang="fr-BE" b="1" dirty="0"/>
              <a:t>O</a:t>
            </a:r>
            <a:r>
              <a:rPr lang="fr-BE" dirty="0"/>
              <a:t>pportunités</a:t>
            </a:r>
          </a:p>
          <a:p>
            <a:r>
              <a:rPr lang="fr-BE" b="1" dirty="0"/>
              <a:t>M</a:t>
            </a:r>
            <a:r>
              <a:rPr lang="fr-BE" dirty="0"/>
              <a:t>enaces</a:t>
            </a:r>
          </a:p>
        </p:txBody>
      </p:sp>
    </p:spTree>
    <p:extLst>
      <p:ext uri="{BB962C8B-B14F-4D97-AF65-F5344CB8AC3E}">
        <p14:creationId xmlns:p14="http://schemas.microsoft.com/office/powerpoint/2010/main" val="1577224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E2105-0646-28FC-B9B1-DCC26EB50CEE}"/>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7F3F4090-BA38-6DA4-B0BF-68C4F71251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sp>
        <p:nvSpPr>
          <p:cNvPr id="5" name="ZoneTexte 4">
            <a:extLst>
              <a:ext uri="{FF2B5EF4-FFF2-40B4-BE49-F238E27FC236}">
                <a16:creationId xmlns:a16="http://schemas.microsoft.com/office/drawing/2014/main" id="{50ACC98E-1D02-0507-AF54-36C06D747277}"/>
              </a:ext>
            </a:extLst>
          </p:cNvPr>
          <p:cNvSpPr txBox="1"/>
          <p:nvPr/>
        </p:nvSpPr>
        <p:spPr>
          <a:xfrm>
            <a:off x="878540" y="251012"/>
            <a:ext cx="10566287" cy="646331"/>
          </a:xfrm>
          <a:prstGeom prst="rect">
            <a:avLst/>
          </a:prstGeom>
          <a:noFill/>
        </p:spPr>
        <p:txBody>
          <a:bodyPr wrap="square" rtlCol="0">
            <a:spAutoFit/>
          </a:bodyPr>
          <a:lstStyle/>
          <a:p>
            <a:r>
              <a:rPr lang="fr-BE" sz="3600" b="1" dirty="0"/>
              <a:t>L’organisation du PST et son contenu</a:t>
            </a:r>
          </a:p>
        </p:txBody>
      </p:sp>
      <p:sp>
        <p:nvSpPr>
          <p:cNvPr id="6" name="Rectangle 5">
            <a:extLst>
              <a:ext uri="{FF2B5EF4-FFF2-40B4-BE49-F238E27FC236}">
                <a16:creationId xmlns:a16="http://schemas.microsoft.com/office/drawing/2014/main" id="{C284E4FD-9ED0-ACCA-AD92-7848B37843F2}"/>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7" name="Image 6">
            <a:extLst>
              <a:ext uri="{FF2B5EF4-FFF2-40B4-BE49-F238E27FC236}">
                <a16:creationId xmlns:a16="http://schemas.microsoft.com/office/drawing/2014/main" id="{8C35DAB6-4BC6-2263-38CB-5246A3A42438}"/>
              </a:ext>
            </a:extLst>
          </p:cNvPr>
          <p:cNvPicPr>
            <a:picLocks noChangeAspect="1"/>
          </p:cNvPicPr>
          <p:nvPr/>
        </p:nvPicPr>
        <p:blipFill>
          <a:blip r:embed="rId3"/>
          <a:stretch>
            <a:fillRect/>
          </a:stretch>
        </p:blipFill>
        <p:spPr>
          <a:xfrm flipH="1">
            <a:off x="76438" y="5705806"/>
            <a:ext cx="867583" cy="1080000"/>
          </a:xfrm>
          <a:prstGeom prst="rect">
            <a:avLst/>
          </a:prstGeom>
        </p:spPr>
      </p:pic>
      <p:pic>
        <p:nvPicPr>
          <p:cNvPr id="9" name="Image 8" descr="Une image contenant texte, capture d’écran&#10;&#10;Le contenu généré par l’IA peut être incorrect.">
            <a:extLst>
              <a:ext uri="{FF2B5EF4-FFF2-40B4-BE49-F238E27FC236}">
                <a16:creationId xmlns:a16="http://schemas.microsoft.com/office/drawing/2014/main" id="{47D81A35-72C3-021D-E4FE-E6B6B76A40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021" y="1324265"/>
            <a:ext cx="9182496" cy="5031054"/>
          </a:xfrm>
          <a:prstGeom prst="rect">
            <a:avLst/>
          </a:prstGeom>
        </p:spPr>
      </p:pic>
      <p:pic>
        <p:nvPicPr>
          <p:cNvPr id="2" name="Image 1" descr="Une image contenant texte, capture d’écran, Police, logo&#10;&#10;Le contenu généré par l’IA peut être incorrect.">
            <a:extLst>
              <a:ext uri="{FF2B5EF4-FFF2-40B4-BE49-F238E27FC236}">
                <a16:creationId xmlns:a16="http://schemas.microsoft.com/office/drawing/2014/main" id="{C53D5E46-200D-A3C1-5448-A1A8DD0D7AAC}"/>
              </a:ext>
            </a:extLst>
          </p:cNvPr>
          <p:cNvPicPr>
            <a:picLocks noChangeAspect="1"/>
          </p:cNvPicPr>
          <p:nvPr/>
        </p:nvPicPr>
        <p:blipFill>
          <a:blip r:embed="rId5">
            <a:extLst>
              <a:ext uri="{28A0092B-C50C-407E-A947-70E740481C1C}">
                <a14:useLocalDpi xmlns:a14="http://schemas.microsoft.com/office/drawing/2010/main" val="0"/>
              </a:ext>
            </a:extLst>
          </a:blip>
          <a:srcRect r="19178"/>
          <a:stretch>
            <a:fillRect/>
          </a:stretch>
        </p:blipFill>
        <p:spPr>
          <a:xfrm>
            <a:off x="10004612" y="4447548"/>
            <a:ext cx="2025716" cy="1501214"/>
          </a:xfrm>
          <a:prstGeom prst="rect">
            <a:avLst/>
          </a:prstGeom>
        </p:spPr>
      </p:pic>
    </p:spTree>
    <p:extLst>
      <p:ext uri="{BB962C8B-B14F-4D97-AF65-F5344CB8AC3E}">
        <p14:creationId xmlns:p14="http://schemas.microsoft.com/office/powerpoint/2010/main" val="3066418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E130F-DAFE-B548-5B82-B3E942A740AD}"/>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CCC3328B-B35A-A68C-3FB7-3AF393186F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sp>
        <p:nvSpPr>
          <p:cNvPr id="5" name="ZoneTexte 4">
            <a:extLst>
              <a:ext uri="{FF2B5EF4-FFF2-40B4-BE49-F238E27FC236}">
                <a16:creationId xmlns:a16="http://schemas.microsoft.com/office/drawing/2014/main" id="{D5D19480-BECF-DA22-41A6-C903F2EB34B6}"/>
              </a:ext>
            </a:extLst>
          </p:cNvPr>
          <p:cNvSpPr txBox="1"/>
          <p:nvPr/>
        </p:nvSpPr>
        <p:spPr>
          <a:xfrm>
            <a:off x="878540" y="251012"/>
            <a:ext cx="10566287" cy="646331"/>
          </a:xfrm>
          <a:prstGeom prst="rect">
            <a:avLst/>
          </a:prstGeom>
          <a:noFill/>
        </p:spPr>
        <p:txBody>
          <a:bodyPr wrap="square" rtlCol="0">
            <a:spAutoFit/>
          </a:bodyPr>
          <a:lstStyle/>
          <a:p>
            <a:r>
              <a:rPr lang="fr-BE" sz="3600" b="1" dirty="0"/>
              <a:t>L’organisation du PST et son contenu</a:t>
            </a:r>
          </a:p>
        </p:txBody>
      </p:sp>
      <p:sp>
        <p:nvSpPr>
          <p:cNvPr id="6" name="Rectangle 5">
            <a:extLst>
              <a:ext uri="{FF2B5EF4-FFF2-40B4-BE49-F238E27FC236}">
                <a16:creationId xmlns:a16="http://schemas.microsoft.com/office/drawing/2014/main" id="{E329C2DF-A6BF-8AEC-7AB2-3A2B3E461782}"/>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7" name="Image 6">
            <a:extLst>
              <a:ext uri="{FF2B5EF4-FFF2-40B4-BE49-F238E27FC236}">
                <a16:creationId xmlns:a16="http://schemas.microsoft.com/office/drawing/2014/main" id="{0CE4AC48-6E52-27FB-3AA3-7534921B1EDD}"/>
              </a:ext>
            </a:extLst>
          </p:cNvPr>
          <p:cNvPicPr>
            <a:picLocks noChangeAspect="1"/>
          </p:cNvPicPr>
          <p:nvPr/>
        </p:nvPicPr>
        <p:blipFill>
          <a:blip r:embed="rId3"/>
          <a:stretch>
            <a:fillRect/>
          </a:stretch>
        </p:blipFill>
        <p:spPr>
          <a:xfrm flipH="1">
            <a:off x="76438" y="5705806"/>
            <a:ext cx="867583" cy="1080000"/>
          </a:xfrm>
          <a:prstGeom prst="rect">
            <a:avLst/>
          </a:prstGeom>
        </p:spPr>
      </p:pic>
      <p:pic>
        <p:nvPicPr>
          <p:cNvPr id="2" name="Image 1" descr="Une image contenant texte, capture d’écran, Police, logo&#10;&#10;Le contenu généré par l’IA peut être incorrect.">
            <a:extLst>
              <a:ext uri="{FF2B5EF4-FFF2-40B4-BE49-F238E27FC236}">
                <a16:creationId xmlns:a16="http://schemas.microsoft.com/office/drawing/2014/main" id="{F617F791-FF89-2418-B46B-5BB37DAF336E}"/>
              </a:ext>
            </a:extLst>
          </p:cNvPr>
          <p:cNvPicPr>
            <a:picLocks noChangeAspect="1"/>
          </p:cNvPicPr>
          <p:nvPr/>
        </p:nvPicPr>
        <p:blipFill>
          <a:blip r:embed="rId4">
            <a:extLst>
              <a:ext uri="{28A0092B-C50C-407E-A947-70E740481C1C}">
                <a14:useLocalDpi xmlns:a14="http://schemas.microsoft.com/office/drawing/2010/main" val="0"/>
              </a:ext>
            </a:extLst>
          </a:blip>
          <a:srcRect r="19178"/>
          <a:stretch>
            <a:fillRect/>
          </a:stretch>
        </p:blipFill>
        <p:spPr>
          <a:xfrm>
            <a:off x="10004612" y="4447548"/>
            <a:ext cx="2025716" cy="1501214"/>
          </a:xfrm>
          <a:prstGeom prst="rect">
            <a:avLst/>
          </a:prstGeom>
        </p:spPr>
      </p:pic>
      <p:pic>
        <p:nvPicPr>
          <p:cNvPr id="8" name="Image 7" descr="Une image contenant texte, diagramme, ligne, capture d’écran&#10;&#10;Le contenu généré par l’IA peut être incorrect.">
            <a:extLst>
              <a:ext uri="{FF2B5EF4-FFF2-40B4-BE49-F238E27FC236}">
                <a16:creationId xmlns:a16="http://schemas.microsoft.com/office/drawing/2014/main" id="{F46E0E70-14A1-E060-5EA0-B2B9F80FCD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2920" y="1070818"/>
            <a:ext cx="7620000" cy="5306073"/>
          </a:xfrm>
          <a:prstGeom prst="rect">
            <a:avLst/>
          </a:prstGeom>
        </p:spPr>
      </p:pic>
      <p:sp>
        <p:nvSpPr>
          <p:cNvPr id="10" name="Zone de texte 1">
            <a:extLst>
              <a:ext uri="{FF2B5EF4-FFF2-40B4-BE49-F238E27FC236}">
                <a16:creationId xmlns:a16="http://schemas.microsoft.com/office/drawing/2014/main" id="{54601529-299D-B6CA-AEDA-AECDC370985C}"/>
              </a:ext>
            </a:extLst>
          </p:cNvPr>
          <p:cNvSpPr txBox="1"/>
          <p:nvPr/>
        </p:nvSpPr>
        <p:spPr>
          <a:xfrm>
            <a:off x="4205530" y="6589813"/>
            <a:ext cx="3153410" cy="184666"/>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spAutoFit/>
          </a:bodyPr>
          <a:lstStyle/>
          <a:p>
            <a:pPr algn="ctr">
              <a:spcAft>
                <a:spcPts val="1000"/>
              </a:spcAft>
              <a:buNone/>
            </a:pPr>
            <a:r>
              <a:rPr lang="fr-FR" sz="1200" i="1" dirty="0">
                <a:solidFill>
                  <a:srgbClr val="0E2841"/>
                </a:solidFill>
                <a:effectLst/>
                <a:latin typeface="Aptos" panose="020B0004020202020204" pitchFamily="34" charset="0"/>
                <a:ea typeface="Aptos" panose="020B0004020202020204" pitchFamily="34" charset="0"/>
                <a:cs typeface="Arial" panose="020B0604020202020204" pitchFamily="34" charset="0"/>
              </a:rPr>
              <a:t>Capacités et vulnérabilités - HOMEOS.</a:t>
            </a:r>
            <a:endParaRPr lang="fr-BE" sz="1200" i="1" dirty="0">
              <a:solidFill>
                <a:srgbClr val="0E2841"/>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069640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9903A-C000-9841-CAD1-890142C878BA}"/>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8D7C71F4-647D-2651-1561-052895AC6C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sp>
        <p:nvSpPr>
          <p:cNvPr id="5" name="ZoneTexte 4">
            <a:extLst>
              <a:ext uri="{FF2B5EF4-FFF2-40B4-BE49-F238E27FC236}">
                <a16:creationId xmlns:a16="http://schemas.microsoft.com/office/drawing/2014/main" id="{76F7DABC-3FC8-4F5E-97E1-EF00D72863D8}"/>
              </a:ext>
            </a:extLst>
          </p:cNvPr>
          <p:cNvSpPr txBox="1"/>
          <p:nvPr/>
        </p:nvSpPr>
        <p:spPr>
          <a:xfrm>
            <a:off x="878541" y="251012"/>
            <a:ext cx="10022070" cy="646331"/>
          </a:xfrm>
          <a:prstGeom prst="rect">
            <a:avLst/>
          </a:prstGeom>
          <a:noFill/>
        </p:spPr>
        <p:txBody>
          <a:bodyPr wrap="square" rtlCol="0">
            <a:spAutoFit/>
          </a:bodyPr>
          <a:lstStyle/>
          <a:p>
            <a:r>
              <a:rPr lang="fr-BE" sz="3600" b="1" dirty="0"/>
              <a:t>La vision du volet interne du PST</a:t>
            </a:r>
          </a:p>
        </p:txBody>
      </p:sp>
      <p:sp>
        <p:nvSpPr>
          <p:cNvPr id="6" name="Rectangle 5">
            <a:extLst>
              <a:ext uri="{FF2B5EF4-FFF2-40B4-BE49-F238E27FC236}">
                <a16:creationId xmlns:a16="http://schemas.microsoft.com/office/drawing/2014/main" id="{53F792D9-5B78-AC68-BCDF-CF92A2879A53}"/>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7" name="Image 6" descr="Une image contenant texte, cercle, Police, logo&#10;&#10;Le contenu généré par l’IA peut être incorrect.">
            <a:extLst>
              <a:ext uri="{FF2B5EF4-FFF2-40B4-BE49-F238E27FC236}">
                <a16:creationId xmlns:a16="http://schemas.microsoft.com/office/drawing/2014/main" id="{9D819B62-EB5B-D514-C681-BD8F2839B3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675" y="1250205"/>
            <a:ext cx="5295293" cy="5220000"/>
          </a:xfrm>
          <a:prstGeom prst="rect">
            <a:avLst/>
          </a:prstGeom>
        </p:spPr>
      </p:pic>
      <p:pic>
        <p:nvPicPr>
          <p:cNvPr id="9" name="Image 8">
            <a:extLst>
              <a:ext uri="{FF2B5EF4-FFF2-40B4-BE49-F238E27FC236}">
                <a16:creationId xmlns:a16="http://schemas.microsoft.com/office/drawing/2014/main" id="{D16B4CB2-E053-9B7E-8585-F04247C2592A}"/>
              </a:ext>
            </a:extLst>
          </p:cNvPr>
          <p:cNvPicPr>
            <a:picLocks noChangeAspect="1"/>
          </p:cNvPicPr>
          <p:nvPr/>
        </p:nvPicPr>
        <p:blipFill>
          <a:blip r:embed="rId4"/>
          <a:stretch>
            <a:fillRect/>
          </a:stretch>
        </p:blipFill>
        <p:spPr>
          <a:xfrm flipH="1">
            <a:off x="76438" y="5705806"/>
            <a:ext cx="867583" cy="1080000"/>
          </a:xfrm>
          <a:prstGeom prst="rect">
            <a:avLst/>
          </a:prstGeom>
        </p:spPr>
      </p:pic>
      <p:pic>
        <p:nvPicPr>
          <p:cNvPr id="2" name="Image 1" descr="Une image contenant texte, Dessin d’enfant, dessin, croquis&#10;&#10;Le contenu généré par l’IA peut être incorrect.">
            <a:extLst>
              <a:ext uri="{FF2B5EF4-FFF2-40B4-BE49-F238E27FC236}">
                <a16:creationId xmlns:a16="http://schemas.microsoft.com/office/drawing/2014/main" id="{20DED079-9701-556E-D3A1-08963DEA0157}"/>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a:off x="7569724" y="1271101"/>
            <a:ext cx="3330887" cy="2242324"/>
          </a:xfrm>
          <a:prstGeom prst="rect">
            <a:avLst/>
          </a:prstGeom>
        </p:spPr>
      </p:pic>
      <p:pic>
        <p:nvPicPr>
          <p:cNvPr id="8" name="Image 7" descr="Une image contenant habits, intérieur, personne, chaise&#10;&#10;Le contenu généré par l’IA peut être incorrect.">
            <a:extLst>
              <a:ext uri="{FF2B5EF4-FFF2-40B4-BE49-F238E27FC236}">
                <a16:creationId xmlns:a16="http://schemas.microsoft.com/office/drawing/2014/main" id="{AD13D742-96A9-656E-8F6E-8F1447E265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69724" y="4159623"/>
            <a:ext cx="3330887" cy="1873624"/>
          </a:xfrm>
          <a:prstGeom prst="rect">
            <a:avLst/>
          </a:prstGeom>
        </p:spPr>
      </p:pic>
    </p:spTree>
    <p:extLst>
      <p:ext uri="{BB962C8B-B14F-4D97-AF65-F5344CB8AC3E}">
        <p14:creationId xmlns:p14="http://schemas.microsoft.com/office/powerpoint/2010/main" val="3132027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5AA14-D347-D3DF-5364-8A49F0BD6AD6}"/>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261EA6D1-02C2-FF7F-155A-920E74EF22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sp>
        <p:nvSpPr>
          <p:cNvPr id="5" name="ZoneTexte 4">
            <a:extLst>
              <a:ext uri="{FF2B5EF4-FFF2-40B4-BE49-F238E27FC236}">
                <a16:creationId xmlns:a16="http://schemas.microsoft.com/office/drawing/2014/main" id="{4053E6B0-E3C5-0E68-DB76-B6BB877112E9}"/>
              </a:ext>
            </a:extLst>
          </p:cNvPr>
          <p:cNvSpPr txBox="1"/>
          <p:nvPr/>
        </p:nvSpPr>
        <p:spPr>
          <a:xfrm>
            <a:off x="878541" y="251012"/>
            <a:ext cx="10022070" cy="646331"/>
          </a:xfrm>
          <a:prstGeom prst="rect">
            <a:avLst/>
          </a:prstGeom>
          <a:noFill/>
        </p:spPr>
        <p:txBody>
          <a:bodyPr wrap="square" rtlCol="0">
            <a:spAutoFit/>
          </a:bodyPr>
          <a:lstStyle/>
          <a:p>
            <a:r>
              <a:rPr lang="fr-BE" sz="3600" b="1" dirty="0"/>
              <a:t>La vision du volet externe à l’horizon 2030</a:t>
            </a:r>
          </a:p>
        </p:txBody>
      </p:sp>
      <p:sp>
        <p:nvSpPr>
          <p:cNvPr id="6" name="Rectangle 5">
            <a:extLst>
              <a:ext uri="{FF2B5EF4-FFF2-40B4-BE49-F238E27FC236}">
                <a16:creationId xmlns:a16="http://schemas.microsoft.com/office/drawing/2014/main" id="{28E18B36-A862-47A8-95F2-17BCA4EE11ED}"/>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8" name="Image 7" descr="Une image contenant texte, cercle, Police, logo&#10;&#10;Le contenu généré par l’IA peut être incorrect.">
            <a:extLst>
              <a:ext uri="{FF2B5EF4-FFF2-40B4-BE49-F238E27FC236}">
                <a16:creationId xmlns:a16="http://schemas.microsoft.com/office/drawing/2014/main" id="{A2D54244-0607-A979-105C-9836C97CEE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032" y="1251076"/>
            <a:ext cx="5288544" cy="5220000"/>
          </a:xfrm>
          <a:prstGeom prst="rect">
            <a:avLst/>
          </a:prstGeom>
        </p:spPr>
      </p:pic>
      <p:pic>
        <p:nvPicPr>
          <p:cNvPr id="10" name="Image 9" descr="Une image contenant texte, cercle, capture d’écran, logo&#10;&#10;Le contenu généré par l’IA peut être incorrect.">
            <a:extLst>
              <a:ext uri="{FF2B5EF4-FFF2-40B4-BE49-F238E27FC236}">
                <a16:creationId xmlns:a16="http://schemas.microsoft.com/office/drawing/2014/main" id="{A3440300-EB5E-454D-9322-F1E677F65C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42146" y="3829549"/>
            <a:ext cx="2809950" cy="2777439"/>
          </a:xfrm>
          <a:prstGeom prst="rect">
            <a:avLst/>
          </a:prstGeom>
        </p:spPr>
      </p:pic>
      <p:pic>
        <p:nvPicPr>
          <p:cNvPr id="11" name="Image 10">
            <a:extLst>
              <a:ext uri="{FF2B5EF4-FFF2-40B4-BE49-F238E27FC236}">
                <a16:creationId xmlns:a16="http://schemas.microsoft.com/office/drawing/2014/main" id="{E9B20DCB-0DD0-0F6F-4F6D-881E129D8228}"/>
              </a:ext>
            </a:extLst>
          </p:cNvPr>
          <p:cNvPicPr>
            <a:picLocks noChangeAspect="1"/>
          </p:cNvPicPr>
          <p:nvPr/>
        </p:nvPicPr>
        <p:blipFill>
          <a:blip r:embed="rId5"/>
          <a:stretch>
            <a:fillRect/>
          </a:stretch>
        </p:blipFill>
        <p:spPr>
          <a:xfrm flipH="1">
            <a:off x="76438" y="5705806"/>
            <a:ext cx="867583" cy="1080000"/>
          </a:xfrm>
          <a:prstGeom prst="rect">
            <a:avLst/>
          </a:prstGeom>
        </p:spPr>
      </p:pic>
      <p:pic>
        <p:nvPicPr>
          <p:cNvPr id="2" name="Image 1" descr="Une image contenant texte, diagramme, ligne, capture d’écran&#10;&#10;Le contenu généré par l’IA peut être incorrect.">
            <a:extLst>
              <a:ext uri="{FF2B5EF4-FFF2-40B4-BE49-F238E27FC236}">
                <a16:creationId xmlns:a16="http://schemas.microsoft.com/office/drawing/2014/main" id="{007F93FA-4111-311E-35B1-4A2B65A67D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83122" y="1414901"/>
            <a:ext cx="3327998" cy="2317402"/>
          </a:xfrm>
          <a:prstGeom prst="rect">
            <a:avLst/>
          </a:prstGeom>
        </p:spPr>
      </p:pic>
    </p:spTree>
    <p:extLst>
      <p:ext uri="{BB962C8B-B14F-4D97-AF65-F5344CB8AC3E}">
        <p14:creationId xmlns:p14="http://schemas.microsoft.com/office/powerpoint/2010/main" val="4056677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D92F2-F1DF-ED12-3E2C-49344BA1E42B}"/>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B173A821-2ACE-9FB7-D139-CF2611C53F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21" name="Image 20">
            <a:extLst>
              <a:ext uri="{FF2B5EF4-FFF2-40B4-BE49-F238E27FC236}">
                <a16:creationId xmlns:a16="http://schemas.microsoft.com/office/drawing/2014/main" id="{7BA9634D-1886-C65C-79E5-6D9432CB9CA4}"/>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6A76BB3B-4930-7619-B77D-45009EC61C54}"/>
              </a:ext>
            </a:extLst>
          </p:cNvPr>
          <p:cNvSpPr txBox="1"/>
          <p:nvPr/>
        </p:nvSpPr>
        <p:spPr>
          <a:xfrm>
            <a:off x="878541" y="251012"/>
            <a:ext cx="10022070" cy="646331"/>
          </a:xfrm>
          <a:prstGeom prst="rect">
            <a:avLst/>
          </a:prstGeom>
          <a:noFill/>
        </p:spPr>
        <p:txBody>
          <a:bodyPr wrap="square" rtlCol="0">
            <a:spAutoFit/>
          </a:bodyPr>
          <a:lstStyle/>
          <a:p>
            <a:r>
              <a:rPr lang="fr-BE" sz="3600" b="1" dirty="0"/>
              <a:t>La gestion et la planification du PST</a:t>
            </a:r>
          </a:p>
        </p:txBody>
      </p:sp>
      <p:sp>
        <p:nvSpPr>
          <p:cNvPr id="22" name="Rectangle 21">
            <a:extLst>
              <a:ext uri="{FF2B5EF4-FFF2-40B4-BE49-F238E27FC236}">
                <a16:creationId xmlns:a16="http://schemas.microsoft.com/office/drawing/2014/main" id="{FF2CF794-9E0B-69A5-EDBA-4A0E0BA8828A}"/>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24" name="Image 23" descr="Une image contenant texte, capture d’écran, Police, Graphique&#10;&#10;Le contenu généré par l’IA peut être incorrect.">
            <a:extLst>
              <a:ext uri="{FF2B5EF4-FFF2-40B4-BE49-F238E27FC236}">
                <a16:creationId xmlns:a16="http://schemas.microsoft.com/office/drawing/2014/main" id="{317DFC99-15D8-A43E-7F8A-1CDE6D9EC080}"/>
              </a:ext>
            </a:extLst>
          </p:cNvPr>
          <p:cNvPicPr>
            <a:picLocks noChangeAspect="1"/>
          </p:cNvPicPr>
          <p:nvPr/>
        </p:nvPicPr>
        <p:blipFill>
          <a:blip r:embed="rId4">
            <a:extLst>
              <a:ext uri="{28A0092B-C50C-407E-A947-70E740481C1C}">
                <a14:useLocalDpi xmlns:a14="http://schemas.microsoft.com/office/drawing/2010/main" val="0"/>
              </a:ext>
            </a:extLst>
          </a:blip>
          <a:srcRect l="4568" t="21234" r="5099" b="14252"/>
          <a:stretch>
            <a:fillRect/>
          </a:stretch>
        </p:blipFill>
        <p:spPr>
          <a:xfrm>
            <a:off x="76438" y="1196167"/>
            <a:ext cx="2801233" cy="1114603"/>
          </a:xfrm>
          <a:prstGeom prst="rect">
            <a:avLst/>
          </a:prstGeom>
        </p:spPr>
      </p:pic>
      <p:graphicFrame>
        <p:nvGraphicFramePr>
          <p:cNvPr id="27" name="Tableau 26">
            <a:extLst>
              <a:ext uri="{FF2B5EF4-FFF2-40B4-BE49-F238E27FC236}">
                <a16:creationId xmlns:a16="http://schemas.microsoft.com/office/drawing/2014/main" id="{29738F2A-0E33-014A-EDBC-4F01B334986F}"/>
              </a:ext>
            </a:extLst>
          </p:cNvPr>
          <p:cNvGraphicFramePr>
            <a:graphicFrameLocks noGrp="1"/>
          </p:cNvGraphicFramePr>
          <p:nvPr>
            <p:extLst>
              <p:ext uri="{D42A27DB-BD31-4B8C-83A1-F6EECF244321}">
                <p14:modId xmlns:p14="http://schemas.microsoft.com/office/powerpoint/2010/main" val="3565225317"/>
              </p:ext>
            </p:extLst>
          </p:nvPr>
        </p:nvGraphicFramePr>
        <p:xfrm>
          <a:off x="944020" y="2421981"/>
          <a:ext cx="10261860" cy="3866564"/>
        </p:xfrm>
        <a:graphic>
          <a:graphicData uri="http://schemas.openxmlformats.org/drawingml/2006/table">
            <a:tbl>
              <a:tblPr>
                <a:tableStyleId>{5C22544A-7EE6-4342-B048-85BDC9FD1C3A}</a:tableStyleId>
              </a:tblPr>
              <a:tblGrid>
                <a:gridCol w="2565465">
                  <a:extLst>
                    <a:ext uri="{9D8B030D-6E8A-4147-A177-3AD203B41FA5}">
                      <a16:colId xmlns:a16="http://schemas.microsoft.com/office/drawing/2014/main" val="81383112"/>
                    </a:ext>
                  </a:extLst>
                </a:gridCol>
                <a:gridCol w="2565465">
                  <a:extLst>
                    <a:ext uri="{9D8B030D-6E8A-4147-A177-3AD203B41FA5}">
                      <a16:colId xmlns:a16="http://schemas.microsoft.com/office/drawing/2014/main" val="2122729308"/>
                    </a:ext>
                  </a:extLst>
                </a:gridCol>
                <a:gridCol w="2565465">
                  <a:extLst>
                    <a:ext uri="{9D8B030D-6E8A-4147-A177-3AD203B41FA5}">
                      <a16:colId xmlns:a16="http://schemas.microsoft.com/office/drawing/2014/main" val="2295079285"/>
                    </a:ext>
                  </a:extLst>
                </a:gridCol>
                <a:gridCol w="2565465">
                  <a:extLst>
                    <a:ext uri="{9D8B030D-6E8A-4147-A177-3AD203B41FA5}">
                      <a16:colId xmlns:a16="http://schemas.microsoft.com/office/drawing/2014/main" val="1421661396"/>
                    </a:ext>
                  </a:extLst>
                </a:gridCol>
              </a:tblGrid>
              <a:tr h="270372">
                <a:tc>
                  <a:txBody>
                    <a:bodyPr/>
                    <a:lstStyle/>
                    <a:p>
                      <a:pPr>
                        <a:lnSpc>
                          <a:spcPct val="115000"/>
                        </a:lnSpc>
                        <a:buNone/>
                      </a:pPr>
                      <a:endParaRPr lang="fr-BE" sz="1800" kern="100" dirty="0">
                        <a:effectLst/>
                        <a:latin typeface="+mn-lt"/>
                      </a:endParaRPr>
                    </a:p>
                  </a:txBody>
                  <a:tcPr marL="9525" marR="9525" marT="9525" marB="0" anchor="ctr">
                    <a:solidFill>
                      <a:schemeClr val="bg1"/>
                    </a:solidFill>
                  </a:tcPr>
                </a:tc>
                <a:tc>
                  <a:txBody>
                    <a:bodyPr/>
                    <a:lstStyle/>
                    <a:p>
                      <a:pPr algn="ctr">
                        <a:lnSpc>
                          <a:spcPct val="115000"/>
                        </a:lnSpc>
                        <a:spcAft>
                          <a:spcPts val="800"/>
                        </a:spcAft>
                        <a:buNone/>
                      </a:pPr>
                      <a:r>
                        <a:rPr lang="fr-BE" sz="1800" kern="100" dirty="0">
                          <a:effectLst/>
                          <a:latin typeface="+mn-lt"/>
                        </a:rPr>
                        <a:t>Administration</a:t>
                      </a:r>
                      <a:endParaRPr lang="fr-BE" sz="1800" kern="100" dirty="0">
                        <a:effectLst/>
                        <a:latin typeface="+mn-lt"/>
                        <a:ea typeface="Aptos" panose="020B0004020202020204" pitchFamily="34" charset="0"/>
                        <a:cs typeface="Arial" panose="020B060402020202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800"/>
                        </a:spcAft>
                        <a:buNone/>
                      </a:pPr>
                      <a:r>
                        <a:rPr lang="fr-BE" sz="1800" kern="100" dirty="0">
                          <a:effectLst/>
                          <a:latin typeface="+mn-lt"/>
                        </a:rPr>
                        <a:t>Politique</a:t>
                      </a:r>
                      <a:endParaRPr lang="fr-BE" sz="1800" kern="100" dirty="0">
                        <a:effectLst/>
                        <a:latin typeface="+mn-lt"/>
                        <a:ea typeface="Aptos" panose="020B0004020202020204" pitchFamily="34" charset="0"/>
                        <a:cs typeface="Arial" panose="020B060402020202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800"/>
                        </a:spcAft>
                        <a:buNone/>
                      </a:pPr>
                      <a:r>
                        <a:rPr lang="fr-BE" sz="1800" kern="100" dirty="0">
                          <a:effectLst/>
                          <a:latin typeface="+mn-lt"/>
                        </a:rPr>
                        <a:t>Citoyens</a:t>
                      </a:r>
                      <a:endParaRPr lang="fr-BE" sz="1800" kern="100" dirty="0">
                        <a:effectLst/>
                        <a:latin typeface="+mn-lt"/>
                        <a:ea typeface="Aptos" panose="020B0004020202020204" pitchFamily="34" charset="0"/>
                        <a:cs typeface="Arial" panose="020B060402020202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403887064"/>
                  </a:ext>
                </a:extLst>
              </a:tr>
              <a:tr h="1126743">
                <a:tc>
                  <a:txBody>
                    <a:bodyPr/>
                    <a:lstStyle/>
                    <a:p>
                      <a:pPr>
                        <a:lnSpc>
                          <a:spcPct val="115000"/>
                        </a:lnSpc>
                        <a:spcAft>
                          <a:spcPts val="800"/>
                        </a:spcAft>
                        <a:buNone/>
                      </a:pPr>
                      <a:r>
                        <a:rPr lang="fr-BE" sz="1800" kern="100" dirty="0">
                          <a:effectLst/>
                          <a:latin typeface="+mn-lt"/>
                        </a:rPr>
                        <a:t>Responsable de la mise en œuvre (R)</a:t>
                      </a:r>
                      <a:endParaRPr lang="fr-BE" sz="1800" kern="100" dirty="0">
                        <a:effectLst/>
                        <a:latin typeface="+mn-lt"/>
                        <a:ea typeface="Aptos" panose="020B0004020202020204" pitchFamily="34" charset="0"/>
                        <a:cs typeface="Arial" panose="020B0604020202020204" pitchFamily="34" charset="0"/>
                      </a:endParaRPr>
                    </a:p>
                  </a:txBody>
                  <a:tcPr marL="9525" marR="9525" marT="9525" marB="0" anchor="ctr">
                    <a:lnR w="12700" cap="flat" cmpd="sng" algn="ctr">
                      <a:solidFill>
                        <a:schemeClr val="tx1"/>
                      </a:solidFill>
                      <a:prstDash val="solid"/>
                      <a:round/>
                      <a:headEnd type="none" w="med" len="med"/>
                      <a:tailEnd type="none" w="med" len="med"/>
                    </a:lnR>
                    <a:solidFill>
                      <a:schemeClr val="accent6">
                        <a:lumMod val="20000"/>
                        <a:lumOff val="80000"/>
                      </a:schemeClr>
                    </a:solidFill>
                  </a:tcPr>
                </a:tc>
                <a:tc>
                  <a:txBody>
                    <a:bodyPr/>
                    <a:lstStyle/>
                    <a:p>
                      <a:pPr algn="ctr">
                        <a:lnSpc>
                          <a:spcPct val="115000"/>
                        </a:lnSpc>
                        <a:spcAft>
                          <a:spcPts val="800"/>
                        </a:spcAft>
                        <a:buNone/>
                      </a:pPr>
                      <a:r>
                        <a:rPr lang="fr-BE" sz="1800" kern="100" dirty="0">
                          <a:effectLst/>
                          <a:latin typeface="+mn-lt"/>
                        </a:rPr>
                        <a:t>Maïté Conté (DPO)</a:t>
                      </a:r>
                    </a:p>
                    <a:p>
                      <a:pPr algn="ctr">
                        <a:lnSpc>
                          <a:spcPct val="115000"/>
                        </a:lnSpc>
                        <a:spcAft>
                          <a:spcPts val="800"/>
                        </a:spcAft>
                        <a:buNone/>
                      </a:pPr>
                      <a:r>
                        <a:rPr lang="fr-BE" sz="1800" kern="100" dirty="0">
                          <a:effectLst/>
                          <a:latin typeface="+mn-lt"/>
                        </a:rPr>
                        <a:t>Céline </a:t>
                      </a:r>
                      <a:r>
                        <a:rPr lang="fr-BE" sz="1800" kern="100" dirty="0" err="1">
                          <a:effectLst/>
                          <a:latin typeface="+mn-lt"/>
                        </a:rPr>
                        <a:t>Dagonneau</a:t>
                      </a:r>
                      <a:r>
                        <a:rPr lang="fr-BE" sz="1800" kern="100" dirty="0">
                          <a:effectLst/>
                          <a:latin typeface="+mn-lt"/>
                        </a:rPr>
                        <a:t> (Environnement)</a:t>
                      </a:r>
                      <a:endParaRPr lang="fr-BE" sz="1800" kern="100" dirty="0">
                        <a:effectLst/>
                        <a:latin typeface="+mn-lt"/>
                        <a:ea typeface="Aptos" panose="020B00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fr-BE" sz="1800" kern="100" dirty="0">
                          <a:effectLst/>
                          <a:latin typeface="+mn-lt"/>
                        </a:rPr>
                        <a:t>Steven </a:t>
                      </a:r>
                      <a:r>
                        <a:rPr lang="fr-BE" sz="1800" kern="100" dirty="0" err="1">
                          <a:effectLst/>
                          <a:latin typeface="+mn-lt"/>
                        </a:rPr>
                        <a:t>Royez</a:t>
                      </a:r>
                      <a:r>
                        <a:rPr lang="fr-BE" sz="1800" kern="100" dirty="0">
                          <a:effectLst/>
                          <a:latin typeface="+mn-lt"/>
                        </a:rPr>
                        <a:t> (Bourgmestre)</a:t>
                      </a:r>
                    </a:p>
                    <a:p>
                      <a:pPr algn="ctr">
                        <a:lnSpc>
                          <a:spcPct val="115000"/>
                        </a:lnSpc>
                        <a:spcAft>
                          <a:spcPts val="800"/>
                        </a:spcAft>
                        <a:buNone/>
                      </a:pPr>
                      <a:r>
                        <a:rPr lang="fr-BE" sz="1800" kern="100" dirty="0">
                          <a:effectLst/>
                          <a:latin typeface="+mn-lt"/>
                        </a:rPr>
                        <a:t>Philippe Skilbecq (Échevin)</a:t>
                      </a:r>
                      <a:endParaRPr lang="fr-BE" sz="1800" kern="100" dirty="0">
                        <a:effectLst/>
                        <a:latin typeface="+mn-lt"/>
                        <a:ea typeface="Aptos" panose="020B00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buNone/>
                      </a:pPr>
                      <a:endParaRPr lang="fr-BE" sz="1800" kern="100" dirty="0">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956958655"/>
                  </a:ext>
                </a:extLst>
              </a:tr>
              <a:tr h="1009018">
                <a:tc>
                  <a:txBody>
                    <a:bodyPr/>
                    <a:lstStyle/>
                    <a:p>
                      <a:pPr>
                        <a:lnSpc>
                          <a:spcPct val="115000"/>
                        </a:lnSpc>
                        <a:spcAft>
                          <a:spcPts val="800"/>
                        </a:spcAft>
                        <a:buNone/>
                      </a:pPr>
                      <a:r>
                        <a:rPr lang="fr-BE" sz="1800" kern="100" dirty="0">
                          <a:effectLst/>
                          <a:latin typeface="+mn-lt"/>
                        </a:rPr>
                        <a:t>Responsable de la décision (A)</a:t>
                      </a:r>
                      <a:endParaRPr lang="fr-BE" sz="1800" kern="100" dirty="0">
                        <a:effectLst/>
                        <a:latin typeface="+mn-lt"/>
                        <a:ea typeface="Aptos" panose="020B0004020202020204" pitchFamily="34" charset="0"/>
                        <a:cs typeface="Arial" panose="020B0604020202020204" pitchFamily="34" charset="0"/>
                      </a:endParaRPr>
                    </a:p>
                  </a:txBody>
                  <a:tcPr marL="9525" marR="9525" marT="9525" marB="0" anchor="ctr">
                    <a:lnR w="12700" cap="flat" cmpd="sng" algn="ctr">
                      <a:solidFill>
                        <a:schemeClr val="tx1"/>
                      </a:solidFill>
                      <a:prstDash val="solid"/>
                      <a:round/>
                      <a:headEnd type="none" w="med" len="med"/>
                      <a:tailEnd type="none" w="med" len="med"/>
                    </a:lnR>
                    <a:solidFill>
                      <a:schemeClr val="accent6">
                        <a:lumMod val="20000"/>
                        <a:lumOff val="80000"/>
                      </a:schemeClr>
                    </a:solidFill>
                  </a:tcPr>
                </a:tc>
                <a:tc>
                  <a:txBody>
                    <a:bodyPr/>
                    <a:lstStyle/>
                    <a:p>
                      <a:pPr algn="ctr">
                        <a:lnSpc>
                          <a:spcPct val="115000"/>
                        </a:lnSpc>
                        <a:spcAft>
                          <a:spcPts val="800"/>
                        </a:spcAft>
                        <a:buNone/>
                      </a:pPr>
                      <a:r>
                        <a:rPr lang="fr-BE" sz="1800" kern="100" dirty="0">
                          <a:effectLst/>
                          <a:latin typeface="+mn-lt"/>
                        </a:rPr>
                        <a:t>Direction générale</a:t>
                      </a:r>
                    </a:p>
                    <a:p>
                      <a:pPr algn="ctr">
                        <a:lnSpc>
                          <a:spcPct val="115000"/>
                        </a:lnSpc>
                        <a:spcAft>
                          <a:spcPts val="800"/>
                        </a:spcAft>
                        <a:buNone/>
                      </a:pPr>
                      <a:r>
                        <a:rPr lang="fr-BE" sz="1800" kern="100" dirty="0">
                          <a:effectLst/>
                          <a:latin typeface="+mn-lt"/>
                        </a:rPr>
                        <a:t>Direction financière</a:t>
                      </a:r>
                      <a:endParaRPr lang="fr-BE" sz="1800" kern="100" dirty="0">
                        <a:effectLst/>
                        <a:latin typeface="+mn-lt"/>
                        <a:ea typeface="Aptos" panose="020B00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fr-BE" sz="1800" kern="100" dirty="0">
                          <a:effectLst/>
                          <a:latin typeface="+mn-lt"/>
                        </a:rPr>
                        <a:t>Collège</a:t>
                      </a:r>
                    </a:p>
                    <a:p>
                      <a:pPr algn="ctr">
                        <a:lnSpc>
                          <a:spcPct val="115000"/>
                        </a:lnSpc>
                        <a:spcAft>
                          <a:spcPts val="800"/>
                        </a:spcAft>
                        <a:buNone/>
                      </a:pPr>
                      <a:r>
                        <a:rPr lang="fr-BE" sz="1800" kern="100" dirty="0">
                          <a:effectLst/>
                          <a:latin typeface="+mn-lt"/>
                        </a:rPr>
                        <a:t>Direction générale</a:t>
                      </a:r>
                    </a:p>
                    <a:p>
                      <a:pPr algn="ctr">
                        <a:lnSpc>
                          <a:spcPct val="115000"/>
                        </a:lnSpc>
                        <a:spcAft>
                          <a:spcPts val="800"/>
                        </a:spcAft>
                        <a:buNone/>
                      </a:pPr>
                      <a:r>
                        <a:rPr lang="fr-BE" sz="1800" kern="100" dirty="0">
                          <a:effectLst/>
                          <a:latin typeface="+mn-lt"/>
                        </a:rPr>
                        <a:t>Direction financière</a:t>
                      </a:r>
                      <a:endParaRPr lang="fr-BE" sz="1800" kern="100" dirty="0">
                        <a:effectLst/>
                        <a:latin typeface="+mn-lt"/>
                        <a:ea typeface="Aptos" panose="020B00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buNone/>
                      </a:pPr>
                      <a:endParaRPr lang="fr-BE" sz="1800" kern="100" dirty="0">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293057019"/>
                  </a:ext>
                </a:extLst>
              </a:tr>
              <a:tr h="746680">
                <a:tc>
                  <a:txBody>
                    <a:bodyPr/>
                    <a:lstStyle/>
                    <a:p>
                      <a:pPr>
                        <a:lnSpc>
                          <a:spcPct val="115000"/>
                        </a:lnSpc>
                        <a:spcAft>
                          <a:spcPts val="800"/>
                        </a:spcAft>
                        <a:buNone/>
                      </a:pPr>
                      <a:r>
                        <a:rPr lang="fr-BE" sz="1800" kern="100" dirty="0">
                          <a:effectLst/>
                          <a:latin typeface="+mn-lt"/>
                        </a:rPr>
                        <a:t>Consulté (C)</a:t>
                      </a:r>
                      <a:endParaRPr lang="fr-BE" sz="1800" kern="100" dirty="0">
                        <a:effectLst/>
                        <a:latin typeface="+mn-lt"/>
                        <a:ea typeface="Aptos" panose="020B0004020202020204" pitchFamily="34" charset="0"/>
                        <a:cs typeface="Arial" panose="020B0604020202020204" pitchFamily="34" charset="0"/>
                      </a:endParaRPr>
                    </a:p>
                  </a:txBody>
                  <a:tcPr marL="9525" marR="9525" marT="9525" marB="0" anchor="ctr">
                    <a:lnR w="12700" cap="flat" cmpd="sng" algn="ctr">
                      <a:solidFill>
                        <a:schemeClr val="tx1"/>
                      </a:solidFill>
                      <a:prstDash val="solid"/>
                      <a:round/>
                      <a:headEnd type="none" w="med" len="med"/>
                      <a:tailEnd type="none" w="med" len="med"/>
                    </a:lnR>
                    <a:solidFill>
                      <a:schemeClr val="accent6">
                        <a:lumMod val="20000"/>
                        <a:lumOff val="80000"/>
                      </a:schemeClr>
                    </a:solidFill>
                  </a:tcPr>
                </a:tc>
                <a:tc>
                  <a:txBody>
                    <a:bodyPr/>
                    <a:lstStyle/>
                    <a:p>
                      <a:pPr algn="ctr">
                        <a:lnSpc>
                          <a:spcPct val="115000"/>
                        </a:lnSpc>
                        <a:spcAft>
                          <a:spcPts val="800"/>
                        </a:spcAft>
                        <a:buNone/>
                      </a:pPr>
                      <a:r>
                        <a:rPr lang="fr-BE" sz="1800" kern="100" dirty="0">
                          <a:effectLst/>
                          <a:latin typeface="+mn-lt"/>
                        </a:rPr>
                        <a:t>Agents/Pôles</a:t>
                      </a:r>
                      <a:endParaRPr lang="fr-BE" sz="1800" kern="100" dirty="0">
                        <a:effectLst/>
                        <a:latin typeface="+mn-lt"/>
                        <a:ea typeface="Aptos" panose="020B00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buNone/>
                      </a:pPr>
                      <a:endParaRPr lang="fr-BE" sz="1800" kern="100" dirty="0">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15000"/>
                        </a:lnSpc>
                        <a:spcAft>
                          <a:spcPts val="800"/>
                        </a:spcAft>
                        <a:buNone/>
                      </a:pPr>
                      <a:r>
                        <a:rPr lang="fr-BE" sz="1800" kern="100" dirty="0">
                          <a:effectLst/>
                          <a:latin typeface="+mn-lt"/>
                        </a:rPr>
                        <a:t>Conseils, Commissions, Associations</a:t>
                      </a:r>
                      <a:endParaRPr lang="fr-BE" sz="1800" kern="100" dirty="0">
                        <a:effectLst/>
                        <a:latin typeface="+mn-lt"/>
                        <a:ea typeface="Aptos" panose="020B00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6948422"/>
                  </a:ext>
                </a:extLst>
              </a:tr>
              <a:tr h="270372">
                <a:tc>
                  <a:txBody>
                    <a:bodyPr/>
                    <a:lstStyle/>
                    <a:p>
                      <a:pPr>
                        <a:lnSpc>
                          <a:spcPct val="115000"/>
                        </a:lnSpc>
                        <a:spcAft>
                          <a:spcPts val="800"/>
                        </a:spcAft>
                        <a:buNone/>
                      </a:pPr>
                      <a:r>
                        <a:rPr lang="fr-BE" sz="1800" kern="100" dirty="0">
                          <a:effectLst/>
                          <a:latin typeface="+mn-lt"/>
                        </a:rPr>
                        <a:t>Informé (I)</a:t>
                      </a:r>
                      <a:endParaRPr lang="fr-BE" sz="1800" kern="100" dirty="0">
                        <a:effectLst/>
                        <a:latin typeface="+mn-lt"/>
                        <a:ea typeface="Aptos" panose="020B0004020202020204" pitchFamily="34" charset="0"/>
                        <a:cs typeface="Arial" panose="020B0604020202020204" pitchFamily="34" charset="0"/>
                      </a:endParaRPr>
                    </a:p>
                  </a:txBody>
                  <a:tcPr marL="9525" marR="9525" marT="9525" marB="0" anchor="ctr">
                    <a:lnR w="12700" cap="flat" cmpd="sng" algn="ctr">
                      <a:solidFill>
                        <a:schemeClr val="tx1"/>
                      </a:solidFill>
                      <a:prstDash val="solid"/>
                      <a:round/>
                      <a:headEnd type="none" w="med" len="med"/>
                      <a:tailEnd type="none" w="med" len="med"/>
                    </a:lnR>
                    <a:solidFill>
                      <a:schemeClr val="accent6">
                        <a:lumMod val="20000"/>
                        <a:lumOff val="80000"/>
                      </a:schemeClr>
                    </a:solidFill>
                  </a:tcPr>
                </a:tc>
                <a:tc>
                  <a:txBody>
                    <a:bodyPr/>
                    <a:lstStyle/>
                    <a:p>
                      <a:pPr>
                        <a:lnSpc>
                          <a:spcPct val="115000"/>
                        </a:lnSpc>
                        <a:buNone/>
                      </a:pPr>
                      <a:endParaRPr lang="fr-BE" sz="1800" kern="100" dirty="0">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15000"/>
                        </a:lnSpc>
                        <a:spcAft>
                          <a:spcPts val="800"/>
                        </a:spcAft>
                        <a:buNone/>
                      </a:pPr>
                      <a:r>
                        <a:rPr lang="fr-BE" sz="1800" kern="100" dirty="0">
                          <a:effectLst/>
                          <a:latin typeface="+mn-lt"/>
                        </a:rPr>
                        <a:t>Conseil communal</a:t>
                      </a:r>
                      <a:endParaRPr lang="fr-BE" sz="1800" kern="100" dirty="0">
                        <a:effectLst/>
                        <a:latin typeface="+mn-lt"/>
                        <a:ea typeface="Aptos" panose="020B00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fr-BE" sz="1800" kern="100" dirty="0">
                          <a:effectLst/>
                          <a:latin typeface="+mn-lt"/>
                        </a:rPr>
                        <a:t>Citoyens</a:t>
                      </a:r>
                      <a:endParaRPr lang="fr-BE" sz="1800" kern="100" dirty="0">
                        <a:effectLst/>
                        <a:latin typeface="+mn-lt"/>
                        <a:ea typeface="Aptos" panose="020B00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15507089"/>
                  </a:ext>
                </a:extLst>
              </a:tr>
            </a:tbl>
          </a:graphicData>
        </a:graphic>
      </p:graphicFrame>
    </p:spTree>
    <p:extLst>
      <p:ext uri="{BB962C8B-B14F-4D97-AF65-F5344CB8AC3E}">
        <p14:creationId xmlns:p14="http://schemas.microsoft.com/office/powerpoint/2010/main" val="297905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a:extLst>
              <a:ext uri="{FF2B5EF4-FFF2-40B4-BE49-F238E27FC236}">
                <a16:creationId xmlns:a16="http://schemas.microsoft.com/office/drawing/2014/main" id="{2CF41632-BB10-E75C-BF79-F0A3CBB97CBB}"/>
              </a:ext>
            </a:extLst>
          </p:cNvPr>
          <p:cNvGraphicFramePr/>
          <p:nvPr>
            <p:extLst>
              <p:ext uri="{D42A27DB-BD31-4B8C-83A1-F6EECF244321}">
                <p14:modId xmlns:p14="http://schemas.microsoft.com/office/powerpoint/2010/main" val="1872087061"/>
              </p:ext>
            </p:extLst>
          </p:nvPr>
        </p:nvGraphicFramePr>
        <p:xfrm>
          <a:off x="0" y="380158"/>
          <a:ext cx="12191999"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oneTexte 4">
            <a:extLst>
              <a:ext uri="{FF2B5EF4-FFF2-40B4-BE49-F238E27FC236}">
                <a16:creationId xmlns:a16="http://schemas.microsoft.com/office/drawing/2014/main" id="{9479F280-4B9E-4965-637D-AD4FC9EE9835}"/>
              </a:ext>
            </a:extLst>
          </p:cNvPr>
          <p:cNvSpPr txBox="1"/>
          <p:nvPr/>
        </p:nvSpPr>
        <p:spPr>
          <a:xfrm>
            <a:off x="143436" y="1396200"/>
            <a:ext cx="645459" cy="400110"/>
          </a:xfrm>
          <a:prstGeom prst="rect">
            <a:avLst/>
          </a:prstGeom>
          <a:noFill/>
        </p:spPr>
        <p:txBody>
          <a:bodyPr wrap="square" rtlCol="0">
            <a:spAutoFit/>
          </a:bodyPr>
          <a:lstStyle/>
          <a:p>
            <a:r>
              <a:rPr lang="fr-BE" sz="2000" dirty="0"/>
              <a:t>I</a:t>
            </a:r>
          </a:p>
        </p:txBody>
      </p:sp>
      <p:sp>
        <p:nvSpPr>
          <p:cNvPr id="6" name="ZoneTexte 5">
            <a:extLst>
              <a:ext uri="{FF2B5EF4-FFF2-40B4-BE49-F238E27FC236}">
                <a16:creationId xmlns:a16="http://schemas.microsoft.com/office/drawing/2014/main" id="{C6EA9BF5-1C77-24B5-D09F-338400861813}"/>
              </a:ext>
            </a:extLst>
          </p:cNvPr>
          <p:cNvSpPr txBox="1"/>
          <p:nvPr/>
        </p:nvSpPr>
        <p:spPr>
          <a:xfrm>
            <a:off x="690285" y="1396200"/>
            <a:ext cx="645459" cy="400110"/>
          </a:xfrm>
          <a:prstGeom prst="rect">
            <a:avLst/>
          </a:prstGeom>
          <a:noFill/>
        </p:spPr>
        <p:txBody>
          <a:bodyPr wrap="square" rtlCol="0">
            <a:spAutoFit/>
          </a:bodyPr>
          <a:lstStyle/>
          <a:p>
            <a:r>
              <a:rPr lang="fr-BE" sz="2000" dirty="0"/>
              <a:t>A</a:t>
            </a:r>
          </a:p>
        </p:txBody>
      </p:sp>
      <p:sp>
        <p:nvSpPr>
          <p:cNvPr id="7" name="ZoneTexte 6">
            <a:extLst>
              <a:ext uri="{FF2B5EF4-FFF2-40B4-BE49-F238E27FC236}">
                <a16:creationId xmlns:a16="http://schemas.microsoft.com/office/drawing/2014/main" id="{2D7B3627-80C5-A83C-0C00-21951B4A7826}"/>
              </a:ext>
            </a:extLst>
          </p:cNvPr>
          <p:cNvSpPr txBox="1"/>
          <p:nvPr/>
        </p:nvSpPr>
        <p:spPr>
          <a:xfrm>
            <a:off x="3003178" y="1396199"/>
            <a:ext cx="1093693" cy="400110"/>
          </a:xfrm>
          <a:prstGeom prst="rect">
            <a:avLst/>
          </a:prstGeom>
          <a:noFill/>
        </p:spPr>
        <p:txBody>
          <a:bodyPr wrap="square" rtlCol="0">
            <a:spAutoFit/>
          </a:bodyPr>
          <a:lstStyle/>
          <a:p>
            <a:r>
              <a:rPr lang="fr-BE" sz="2000" dirty="0"/>
              <a:t>R, C</a:t>
            </a:r>
          </a:p>
        </p:txBody>
      </p:sp>
      <p:sp>
        <p:nvSpPr>
          <p:cNvPr id="8" name="ZoneTexte 7">
            <a:extLst>
              <a:ext uri="{FF2B5EF4-FFF2-40B4-BE49-F238E27FC236}">
                <a16:creationId xmlns:a16="http://schemas.microsoft.com/office/drawing/2014/main" id="{F00A60B1-CE9F-F35E-2158-C5F7AC18E7CA}"/>
              </a:ext>
            </a:extLst>
          </p:cNvPr>
          <p:cNvSpPr txBox="1"/>
          <p:nvPr/>
        </p:nvSpPr>
        <p:spPr>
          <a:xfrm>
            <a:off x="4912659" y="1396199"/>
            <a:ext cx="645459" cy="400110"/>
          </a:xfrm>
          <a:prstGeom prst="rect">
            <a:avLst/>
          </a:prstGeom>
          <a:noFill/>
        </p:spPr>
        <p:txBody>
          <a:bodyPr wrap="square" rtlCol="0">
            <a:spAutoFit/>
          </a:bodyPr>
          <a:lstStyle/>
          <a:p>
            <a:r>
              <a:rPr lang="fr-BE" sz="2000" dirty="0"/>
              <a:t>R</a:t>
            </a:r>
          </a:p>
        </p:txBody>
      </p:sp>
      <p:sp>
        <p:nvSpPr>
          <p:cNvPr id="9" name="ZoneTexte 8">
            <a:extLst>
              <a:ext uri="{FF2B5EF4-FFF2-40B4-BE49-F238E27FC236}">
                <a16:creationId xmlns:a16="http://schemas.microsoft.com/office/drawing/2014/main" id="{E5A31151-0414-8B5A-8A40-0F2F52B8F80D}"/>
              </a:ext>
            </a:extLst>
          </p:cNvPr>
          <p:cNvSpPr txBox="1"/>
          <p:nvPr/>
        </p:nvSpPr>
        <p:spPr>
          <a:xfrm>
            <a:off x="6777319" y="1396199"/>
            <a:ext cx="1013010" cy="400110"/>
          </a:xfrm>
          <a:prstGeom prst="rect">
            <a:avLst/>
          </a:prstGeom>
          <a:noFill/>
        </p:spPr>
        <p:txBody>
          <a:bodyPr wrap="square" rtlCol="0">
            <a:spAutoFit/>
          </a:bodyPr>
          <a:lstStyle/>
          <a:p>
            <a:r>
              <a:rPr lang="fr-BE" sz="2000" dirty="0"/>
              <a:t>A, R</a:t>
            </a:r>
          </a:p>
        </p:txBody>
      </p:sp>
      <p:sp>
        <p:nvSpPr>
          <p:cNvPr id="10" name="ZoneTexte 9">
            <a:extLst>
              <a:ext uri="{FF2B5EF4-FFF2-40B4-BE49-F238E27FC236}">
                <a16:creationId xmlns:a16="http://schemas.microsoft.com/office/drawing/2014/main" id="{A3769FB0-F262-BCA0-5355-0A3D3C70F6CC}"/>
              </a:ext>
            </a:extLst>
          </p:cNvPr>
          <p:cNvSpPr txBox="1"/>
          <p:nvPr/>
        </p:nvSpPr>
        <p:spPr>
          <a:xfrm>
            <a:off x="8758519" y="1396199"/>
            <a:ext cx="645459" cy="400110"/>
          </a:xfrm>
          <a:prstGeom prst="rect">
            <a:avLst/>
          </a:prstGeom>
          <a:noFill/>
        </p:spPr>
        <p:txBody>
          <a:bodyPr wrap="square" rtlCol="0">
            <a:spAutoFit/>
          </a:bodyPr>
          <a:lstStyle/>
          <a:p>
            <a:r>
              <a:rPr lang="fr-BE" sz="2000" dirty="0"/>
              <a:t>R</a:t>
            </a:r>
          </a:p>
        </p:txBody>
      </p:sp>
      <p:sp>
        <p:nvSpPr>
          <p:cNvPr id="11" name="ZoneTexte 10">
            <a:extLst>
              <a:ext uri="{FF2B5EF4-FFF2-40B4-BE49-F238E27FC236}">
                <a16:creationId xmlns:a16="http://schemas.microsoft.com/office/drawing/2014/main" id="{855540C2-9C89-2206-4ECA-831CD1767995}"/>
              </a:ext>
            </a:extLst>
          </p:cNvPr>
          <p:cNvSpPr txBox="1"/>
          <p:nvPr/>
        </p:nvSpPr>
        <p:spPr>
          <a:xfrm>
            <a:off x="10475260" y="1410679"/>
            <a:ext cx="1680880" cy="400110"/>
          </a:xfrm>
          <a:prstGeom prst="rect">
            <a:avLst/>
          </a:prstGeom>
          <a:noFill/>
        </p:spPr>
        <p:txBody>
          <a:bodyPr wrap="square" rtlCol="0">
            <a:spAutoFit/>
          </a:bodyPr>
          <a:lstStyle/>
          <a:p>
            <a:r>
              <a:rPr lang="fr-BE" sz="2000" dirty="0"/>
              <a:t>R, A, C, I</a:t>
            </a:r>
          </a:p>
        </p:txBody>
      </p:sp>
      <p:sp>
        <p:nvSpPr>
          <p:cNvPr id="12" name="Flèche : droite rayée 11">
            <a:extLst>
              <a:ext uri="{FF2B5EF4-FFF2-40B4-BE49-F238E27FC236}">
                <a16:creationId xmlns:a16="http://schemas.microsoft.com/office/drawing/2014/main" id="{349601E3-EE32-959C-A8E3-C98FBAEAC1AC}"/>
              </a:ext>
            </a:extLst>
          </p:cNvPr>
          <p:cNvSpPr/>
          <p:nvPr/>
        </p:nvSpPr>
        <p:spPr>
          <a:xfrm>
            <a:off x="143436" y="4609010"/>
            <a:ext cx="645459" cy="421341"/>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3" name="Flèche : droite à entaille 12">
            <a:extLst>
              <a:ext uri="{FF2B5EF4-FFF2-40B4-BE49-F238E27FC236}">
                <a16:creationId xmlns:a16="http://schemas.microsoft.com/office/drawing/2014/main" id="{3B677CDD-6A10-8959-595B-532CA65914D0}"/>
              </a:ext>
            </a:extLst>
          </p:cNvPr>
          <p:cNvSpPr/>
          <p:nvPr/>
        </p:nvSpPr>
        <p:spPr>
          <a:xfrm>
            <a:off x="627531" y="4366957"/>
            <a:ext cx="6481480" cy="914400"/>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4" name="Flèche : droite à entaille 13">
            <a:extLst>
              <a:ext uri="{FF2B5EF4-FFF2-40B4-BE49-F238E27FC236}">
                <a16:creationId xmlns:a16="http://schemas.microsoft.com/office/drawing/2014/main" id="{0B7EEA44-58ED-4A62-19AC-FF697DC451F0}"/>
              </a:ext>
            </a:extLst>
          </p:cNvPr>
          <p:cNvSpPr/>
          <p:nvPr/>
        </p:nvSpPr>
        <p:spPr>
          <a:xfrm>
            <a:off x="6983506" y="4438680"/>
            <a:ext cx="1550894" cy="762000"/>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5" name="Flèche : droite à entaille 14">
            <a:extLst>
              <a:ext uri="{FF2B5EF4-FFF2-40B4-BE49-F238E27FC236}">
                <a16:creationId xmlns:a16="http://schemas.microsoft.com/office/drawing/2014/main" id="{15846AD5-6284-2065-3383-186B094A9A57}"/>
              </a:ext>
            </a:extLst>
          </p:cNvPr>
          <p:cNvSpPr/>
          <p:nvPr/>
        </p:nvSpPr>
        <p:spPr>
          <a:xfrm>
            <a:off x="8435788" y="4483501"/>
            <a:ext cx="2057401" cy="672353"/>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6" name="Flèche : droite à entaille 15">
            <a:extLst>
              <a:ext uri="{FF2B5EF4-FFF2-40B4-BE49-F238E27FC236}">
                <a16:creationId xmlns:a16="http://schemas.microsoft.com/office/drawing/2014/main" id="{AED44178-4B5C-3506-ECF0-698C762072D1}"/>
              </a:ext>
            </a:extLst>
          </p:cNvPr>
          <p:cNvSpPr/>
          <p:nvPr/>
        </p:nvSpPr>
        <p:spPr>
          <a:xfrm>
            <a:off x="10372167" y="4436187"/>
            <a:ext cx="1550894" cy="762000"/>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7" name="ZoneTexte 16">
            <a:extLst>
              <a:ext uri="{FF2B5EF4-FFF2-40B4-BE49-F238E27FC236}">
                <a16:creationId xmlns:a16="http://schemas.microsoft.com/office/drawing/2014/main" id="{FF3A35B8-4C97-0A76-6AA1-E125EC3674F7}"/>
              </a:ext>
            </a:extLst>
          </p:cNvPr>
          <p:cNvSpPr txBox="1"/>
          <p:nvPr/>
        </p:nvSpPr>
        <p:spPr>
          <a:xfrm>
            <a:off x="385482" y="5344113"/>
            <a:ext cx="1380565" cy="307777"/>
          </a:xfrm>
          <a:prstGeom prst="rect">
            <a:avLst/>
          </a:prstGeom>
          <a:noFill/>
        </p:spPr>
        <p:txBody>
          <a:bodyPr wrap="square" rtlCol="0">
            <a:spAutoFit/>
          </a:bodyPr>
          <a:lstStyle/>
          <a:p>
            <a:r>
              <a:rPr lang="fr-BE" sz="1400" dirty="0"/>
              <a:t>15 janvier 2025</a:t>
            </a:r>
          </a:p>
        </p:txBody>
      </p:sp>
      <p:sp>
        <p:nvSpPr>
          <p:cNvPr id="18" name="ZoneTexte 17">
            <a:extLst>
              <a:ext uri="{FF2B5EF4-FFF2-40B4-BE49-F238E27FC236}">
                <a16:creationId xmlns:a16="http://schemas.microsoft.com/office/drawing/2014/main" id="{15F0F797-4126-8C34-8772-36D945AE5232}"/>
              </a:ext>
            </a:extLst>
          </p:cNvPr>
          <p:cNvSpPr txBox="1"/>
          <p:nvPr/>
        </p:nvSpPr>
        <p:spPr>
          <a:xfrm>
            <a:off x="5809129" y="5386202"/>
            <a:ext cx="1380565" cy="307777"/>
          </a:xfrm>
          <a:prstGeom prst="rect">
            <a:avLst/>
          </a:prstGeom>
          <a:noFill/>
        </p:spPr>
        <p:txBody>
          <a:bodyPr wrap="square" rtlCol="0">
            <a:spAutoFit/>
          </a:bodyPr>
          <a:lstStyle/>
          <a:p>
            <a:r>
              <a:rPr lang="fr-BE" sz="1400" dirty="0"/>
              <a:t>15 juillet 2025</a:t>
            </a:r>
          </a:p>
        </p:txBody>
      </p:sp>
      <p:sp>
        <p:nvSpPr>
          <p:cNvPr id="19" name="ZoneTexte 18">
            <a:extLst>
              <a:ext uri="{FF2B5EF4-FFF2-40B4-BE49-F238E27FC236}">
                <a16:creationId xmlns:a16="http://schemas.microsoft.com/office/drawing/2014/main" id="{39DF32B7-5386-7B61-DED4-E0C7CA60248E}"/>
              </a:ext>
            </a:extLst>
          </p:cNvPr>
          <p:cNvSpPr txBox="1"/>
          <p:nvPr/>
        </p:nvSpPr>
        <p:spPr>
          <a:xfrm>
            <a:off x="7503462" y="5386202"/>
            <a:ext cx="1380565" cy="307777"/>
          </a:xfrm>
          <a:prstGeom prst="rect">
            <a:avLst/>
          </a:prstGeom>
          <a:noFill/>
        </p:spPr>
        <p:txBody>
          <a:bodyPr wrap="square" rtlCol="0">
            <a:spAutoFit/>
          </a:bodyPr>
          <a:lstStyle/>
          <a:p>
            <a:r>
              <a:rPr lang="fr-BE" sz="1400" dirty="0"/>
              <a:t>15 août 2025</a:t>
            </a:r>
          </a:p>
        </p:txBody>
      </p:sp>
      <p:sp>
        <p:nvSpPr>
          <p:cNvPr id="20" name="ZoneTexte 19">
            <a:extLst>
              <a:ext uri="{FF2B5EF4-FFF2-40B4-BE49-F238E27FC236}">
                <a16:creationId xmlns:a16="http://schemas.microsoft.com/office/drawing/2014/main" id="{31F8BEF4-8067-3365-72A8-62704F85031C}"/>
              </a:ext>
            </a:extLst>
          </p:cNvPr>
          <p:cNvSpPr txBox="1"/>
          <p:nvPr/>
        </p:nvSpPr>
        <p:spPr>
          <a:xfrm>
            <a:off x="9403977" y="5344113"/>
            <a:ext cx="1963269" cy="307777"/>
          </a:xfrm>
          <a:prstGeom prst="rect">
            <a:avLst/>
          </a:prstGeom>
          <a:noFill/>
        </p:spPr>
        <p:txBody>
          <a:bodyPr wrap="square" rtlCol="0">
            <a:spAutoFit/>
          </a:bodyPr>
          <a:lstStyle/>
          <a:p>
            <a:r>
              <a:rPr lang="fr-BE" sz="1400" dirty="0"/>
              <a:t>15 septembre 2025</a:t>
            </a:r>
          </a:p>
        </p:txBody>
      </p:sp>
      <p:pic>
        <p:nvPicPr>
          <p:cNvPr id="3" name="Image 2" descr="Une image contenant cercle, Police, logo, symbole&#10;&#10;Le contenu généré par l’IA peut être incorrect.">
            <a:extLst>
              <a:ext uri="{FF2B5EF4-FFF2-40B4-BE49-F238E27FC236}">
                <a16:creationId xmlns:a16="http://schemas.microsoft.com/office/drawing/2014/main" id="{3EE5D6B1-93FA-3F72-82D1-8203917E27B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21" name="Image 20">
            <a:extLst>
              <a:ext uri="{FF2B5EF4-FFF2-40B4-BE49-F238E27FC236}">
                <a16:creationId xmlns:a16="http://schemas.microsoft.com/office/drawing/2014/main" id="{2B3B97C1-ED09-D2B6-0958-4DE000A9FFE9}"/>
              </a:ext>
            </a:extLst>
          </p:cNvPr>
          <p:cNvPicPr>
            <a:picLocks noChangeAspect="1"/>
          </p:cNvPicPr>
          <p:nvPr/>
        </p:nvPicPr>
        <p:blipFill>
          <a:blip r:embed="rId8"/>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B23DE72A-7B87-5D6D-26F1-1D6922601DA0}"/>
              </a:ext>
            </a:extLst>
          </p:cNvPr>
          <p:cNvSpPr txBox="1"/>
          <p:nvPr/>
        </p:nvSpPr>
        <p:spPr>
          <a:xfrm>
            <a:off x="878541" y="251012"/>
            <a:ext cx="10022070" cy="646331"/>
          </a:xfrm>
          <a:prstGeom prst="rect">
            <a:avLst/>
          </a:prstGeom>
          <a:noFill/>
        </p:spPr>
        <p:txBody>
          <a:bodyPr wrap="square" rtlCol="0">
            <a:spAutoFit/>
          </a:bodyPr>
          <a:lstStyle/>
          <a:p>
            <a:r>
              <a:rPr lang="fr-BE" sz="3600" b="1" dirty="0"/>
              <a:t>La gestion et la planification du PST</a:t>
            </a:r>
          </a:p>
        </p:txBody>
      </p:sp>
      <p:sp>
        <p:nvSpPr>
          <p:cNvPr id="22" name="Rectangle 21">
            <a:extLst>
              <a:ext uri="{FF2B5EF4-FFF2-40B4-BE49-F238E27FC236}">
                <a16:creationId xmlns:a16="http://schemas.microsoft.com/office/drawing/2014/main" id="{1DC0D69E-F989-8833-6D9E-780B51198697}"/>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4179448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F1D82-CF0C-E75D-5FE0-481BB8347B5B}"/>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F63C2A3F-5D3B-0CD0-5A06-3E9498F9DB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21" name="Image 20">
            <a:extLst>
              <a:ext uri="{FF2B5EF4-FFF2-40B4-BE49-F238E27FC236}">
                <a16:creationId xmlns:a16="http://schemas.microsoft.com/office/drawing/2014/main" id="{39020434-3E92-7F08-C3AC-C9AB4994BB7C}"/>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FCFB5C64-3CB8-1A8F-FD3E-EDD688F57A9C}"/>
              </a:ext>
            </a:extLst>
          </p:cNvPr>
          <p:cNvSpPr txBox="1"/>
          <p:nvPr/>
        </p:nvSpPr>
        <p:spPr>
          <a:xfrm>
            <a:off x="878541" y="251012"/>
            <a:ext cx="10022070" cy="646331"/>
          </a:xfrm>
          <a:prstGeom prst="rect">
            <a:avLst/>
          </a:prstGeom>
          <a:noFill/>
        </p:spPr>
        <p:txBody>
          <a:bodyPr wrap="square" rtlCol="0">
            <a:spAutoFit/>
          </a:bodyPr>
          <a:lstStyle/>
          <a:p>
            <a:r>
              <a:rPr lang="fr-BE" sz="3600" b="1" dirty="0"/>
              <a:t>L’agilité du PST</a:t>
            </a:r>
          </a:p>
        </p:txBody>
      </p:sp>
      <p:sp>
        <p:nvSpPr>
          <p:cNvPr id="22" name="Rectangle 21">
            <a:extLst>
              <a:ext uri="{FF2B5EF4-FFF2-40B4-BE49-F238E27FC236}">
                <a16:creationId xmlns:a16="http://schemas.microsoft.com/office/drawing/2014/main" id="{23EDC2F9-FE02-21DE-C9F7-8251012EA807}"/>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3" name="ZoneTexte 22">
            <a:extLst>
              <a:ext uri="{FF2B5EF4-FFF2-40B4-BE49-F238E27FC236}">
                <a16:creationId xmlns:a16="http://schemas.microsoft.com/office/drawing/2014/main" id="{77DC669C-DE3F-AECD-E5C3-960B19AF4106}"/>
              </a:ext>
            </a:extLst>
          </p:cNvPr>
          <p:cNvSpPr txBox="1"/>
          <p:nvPr/>
        </p:nvSpPr>
        <p:spPr>
          <a:xfrm>
            <a:off x="397042" y="1202456"/>
            <a:ext cx="11381874" cy="4154984"/>
          </a:xfrm>
          <a:prstGeom prst="rect">
            <a:avLst/>
          </a:prstGeom>
          <a:noFill/>
        </p:spPr>
        <p:txBody>
          <a:bodyPr wrap="square">
            <a:spAutoFit/>
          </a:bodyPr>
          <a:lstStyle/>
          <a:p>
            <a:pPr algn="just"/>
            <a:r>
              <a:rPr lang="fr-FR" sz="2400" i="1" dirty="0"/>
              <a:t>Le programme stratégique transversal  est un outil de </a:t>
            </a:r>
            <a:r>
              <a:rPr lang="fr-FR" sz="2400" b="1" i="1" u="sng" dirty="0"/>
              <a:t>gouvernance pluriannuel</a:t>
            </a:r>
          </a:p>
          <a:p>
            <a:pPr algn="just"/>
            <a:endParaRPr lang="fr-FR" sz="2400" i="1" dirty="0"/>
          </a:p>
          <a:p>
            <a:pPr algn="just"/>
            <a:endParaRPr lang="fr-FR" sz="2400" i="1" dirty="0"/>
          </a:p>
          <a:p>
            <a:pPr algn="just"/>
            <a:endParaRPr lang="fr-FR" sz="2400" i="1" dirty="0"/>
          </a:p>
          <a:p>
            <a:pPr marL="342900" indent="-342900" algn="just">
              <a:buFont typeface="Wingdings" panose="05000000000000000000" pitchFamily="2" charset="2"/>
              <a:buChar char="Ø"/>
            </a:pPr>
            <a:r>
              <a:rPr lang="fr-FR" sz="2400" i="1" dirty="0"/>
              <a:t>Qui sera évalué à mi-mandat et en fin de mandat</a:t>
            </a:r>
          </a:p>
          <a:p>
            <a:pPr marL="342900" indent="-342900" algn="just">
              <a:buFont typeface="Wingdings" panose="05000000000000000000" pitchFamily="2" charset="2"/>
              <a:buChar char="Ø"/>
            </a:pPr>
            <a:endParaRPr lang="fr-FR" sz="2400" i="1" dirty="0"/>
          </a:p>
          <a:p>
            <a:pPr marL="342900" indent="-342900" algn="just">
              <a:buFont typeface="Wingdings" panose="05000000000000000000" pitchFamily="2" charset="2"/>
              <a:buChar char="Ø"/>
            </a:pPr>
            <a:r>
              <a:rPr lang="fr-FR" sz="2400" i="1" dirty="0"/>
              <a:t>Qui peut (doit) être régulé en fonction des évaluations, des contingences, …</a:t>
            </a:r>
          </a:p>
          <a:p>
            <a:pPr marL="342900" indent="-342900" algn="just">
              <a:buFont typeface="Wingdings" panose="05000000000000000000" pitchFamily="2" charset="2"/>
              <a:buChar char="Ø"/>
            </a:pPr>
            <a:endParaRPr lang="fr-FR" sz="2400" i="1" dirty="0"/>
          </a:p>
          <a:p>
            <a:pPr algn="just"/>
            <a:endParaRPr lang="fr-FR" sz="2400" i="1" dirty="0"/>
          </a:p>
          <a:p>
            <a:pPr algn="just"/>
            <a:r>
              <a:rPr lang="fr-FR" sz="2400" i="1" dirty="0"/>
              <a:t>Le PST c’est une feuille de route dynamique, qui donne la direction, qui précise la vision, mais qui ne fige pas le chemin.</a:t>
            </a:r>
          </a:p>
        </p:txBody>
      </p:sp>
    </p:spTree>
    <p:extLst>
      <p:ext uri="{BB962C8B-B14F-4D97-AF65-F5344CB8AC3E}">
        <p14:creationId xmlns:p14="http://schemas.microsoft.com/office/powerpoint/2010/main" val="4147254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1BC5D-B0D6-6891-579C-CA3BF248F46F}"/>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773AF346-73E2-2BDA-0E2A-5E488F2506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21" name="Image 20">
            <a:extLst>
              <a:ext uri="{FF2B5EF4-FFF2-40B4-BE49-F238E27FC236}">
                <a16:creationId xmlns:a16="http://schemas.microsoft.com/office/drawing/2014/main" id="{8BE81C29-8745-6EC2-BCAA-BB7E9F85966C}"/>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63978CFC-07C4-8C5C-BF03-15CA80053B91}"/>
              </a:ext>
            </a:extLst>
          </p:cNvPr>
          <p:cNvSpPr txBox="1"/>
          <p:nvPr/>
        </p:nvSpPr>
        <p:spPr>
          <a:xfrm>
            <a:off x="878541" y="251012"/>
            <a:ext cx="10022070" cy="646331"/>
          </a:xfrm>
          <a:prstGeom prst="rect">
            <a:avLst/>
          </a:prstGeom>
          <a:noFill/>
        </p:spPr>
        <p:txBody>
          <a:bodyPr wrap="square" rtlCol="0">
            <a:spAutoFit/>
          </a:bodyPr>
          <a:lstStyle/>
          <a:p>
            <a:r>
              <a:rPr lang="fr-BE" sz="3600" b="1" dirty="0"/>
              <a:t>L’agilité du PST</a:t>
            </a:r>
          </a:p>
        </p:txBody>
      </p:sp>
      <p:sp>
        <p:nvSpPr>
          <p:cNvPr id="22" name="Rectangle 21">
            <a:extLst>
              <a:ext uri="{FF2B5EF4-FFF2-40B4-BE49-F238E27FC236}">
                <a16:creationId xmlns:a16="http://schemas.microsoft.com/office/drawing/2014/main" id="{CE37CD59-DFB9-5A9D-7E75-F1A368190057}"/>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a:extLst>
              <a:ext uri="{FF2B5EF4-FFF2-40B4-BE49-F238E27FC236}">
                <a16:creationId xmlns:a16="http://schemas.microsoft.com/office/drawing/2014/main" id="{9600EE4C-F56C-D726-5792-54FFC371B835}"/>
              </a:ext>
            </a:extLst>
          </p:cNvPr>
          <p:cNvSpPr txBox="1"/>
          <p:nvPr/>
        </p:nvSpPr>
        <p:spPr>
          <a:xfrm>
            <a:off x="959224" y="1097310"/>
            <a:ext cx="7301753" cy="5755422"/>
          </a:xfrm>
          <a:prstGeom prst="rect">
            <a:avLst/>
          </a:prstGeom>
          <a:noFill/>
        </p:spPr>
        <p:txBody>
          <a:bodyPr wrap="square">
            <a:spAutoFit/>
          </a:bodyPr>
          <a:lstStyle/>
          <a:p>
            <a:r>
              <a:rPr lang="fr-FR" sz="1600" kern="100" dirty="0">
                <a:effectLst/>
                <a:ea typeface="Aptos" panose="020B0004020202020204" pitchFamily="34" charset="0"/>
                <a:cs typeface="Arial" panose="020B0604020202020204" pitchFamily="34" charset="0"/>
              </a:rPr>
              <a:t>	</a:t>
            </a:r>
            <a:r>
              <a:rPr lang="fr-FR" sz="1600" kern="100" dirty="0">
                <a:effectLst/>
                <a:ea typeface="Cavolini" panose="03000502040302020204" pitchFamily="66" charset="0"/>
                <a:cs typeface="Arial" panose="020B0604020202020204" pitchFamily="34" charset="0"/>
              </a:rPr>
              <a:t>“Le chemin se fait en marchant ...</a:t>
            </a:r>
          </a:p>
          <a:p>
            <a:pPr>
              <a:buNone/>
            </a:pP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Voyageur, le chemin</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C’est la trace de tes pas</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C’est tout</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 </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Voyageur,</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Il n’y a pas de chemin,</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Le chemin se fait en marchant</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Et quand tu regardes en arrière</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Tu vois le sentier que jamais</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Tu ne dois à nouveau fouler</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Voyageur !</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Il n’y a pas de chemin</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Rien que des sillages sur la mer.</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 </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Tout passe et tout demeure</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Mais notre affaire est de passer</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De passer en traçant</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Des chemins</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Des chemins sur la mer ” </a:t>
            </a:r>
            <a:endParaRPr lang="fr-BE" sz="1600" kern="100" dirty="0">
              <a:effectLst/>
              <a:ea typeface="Aptos" panose="020B0004020202020204" pitchFamily="34" charset="0"/>
              <a:cs typeface="Arial" panose="020B0604020202020204" pitchFamily="34" charset="0"/>
            </a:endParaRPr>
          </a:p>
          <a:p>
            <a:pPr algn="ctr">
              <a:buNone/>
            </a:pPr>
            <a:r>
              <a:rPr lang="fr-FR" sz="1600" kern="100" dirty="0">
                <a:effectLst/>
                <a:ea typeface="Cavolini" panose="03000502040302020204" pitchFamily="66" charset="0"/>
                <a:cs typeface="Arial" panose="020B0604020202020204" pitchFamily="34" charset="0"/>
              </a:rPr>
              <a:t> </a:t>
            </a:r>
            <a:endParaRPr lang="fr-BE" sz="1600" kern="100" dirty="0">
              <a:effectLst/>
              <a:ea typeface="Aptos" panose="020B0004020202020204" pitchFamily="34" charset="0"/>
              <a:cs typeface="Arial" panose="020B0604020202020204" pitchFamily="34" charset="0"/>
            </a:endParaRPr>
          </a:p>
          <a:p>
            <a:pPr algn="r">
              <a:buNone/>
            </a:pPr>
            <a:r>
              <a:rPr lang="fr-FR" sz="1600" kern="100" dirty="0">
                <a:effectLst/>
                <a:ea typeface="Cavolini" panose="03000502040302020204" pitchFamily="66" charset="0"/>
                <a:cs typeface="Arial" panose="020B0604020202020204" pitchFamily="34" charset="0"/>
              </a:rPr>
              <a:t>Antonio Machado</a:t>
            </a:r>
            <a:endParaRPr lang="fr-BE" sz="1600" kern="100" dirty="0">
              <a:effectLst/>
              <a:ea typeface="Aptos" panose="020B0004020202020204" pitchFamily="34" charset="0"/>
              <a:cs typeface="Arial" panose="020B0604020202020204" pitchFamily="34" charset="0"/>
            </a:endParaRPr>
          </a:p>
        </p:txBody>
      </p:sp>
      <p:pic>
        <p:nvPicPr>
          <p:cNvPr id="7" name="Image 6" descr="Une image contenant Visage humain, portrait, personne, habits&#10;&#10;Le contenu généré par l’IA peut être incorrect.">
            <a:extLst>
              <a:ext uri="{FF2B5EF4-FFF2-40B4-BE49-F238E27FC236}">
                <a16:creationId xmlns:a16="http://schemas.microsoft.com/office/drawing/2014/main" id="{C0638814-12A2-2A24-14AA-BF2D5D7B3A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8666" y="2886634"/>
            <a:ext cx="2025989" cy="2043953"/>
          </a:xfrm>
          <a:prstGeom prst="rect">
            <a:avLst/>
          </a:prstGeom>
        </p:spPr>
      </p:pic>
    </p:spTree>
    <p:extLst>
      <p:ext uri="{BB962C8B-B14F-4D97-AF65-F5344CB8AC3E}">
        <p14:creationId xmlns:p14="http://schemas.microsoft.com/office/powerpoint/2010/main" val="26235183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D1ECC-5416-7FC7-5853-E1A408FBBEF4}"/>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BDC28369-7259-DFF3-8EA6-DB01BC8C8D15}"/>
              </a:ext>
            </a:extLst>
          </p:cNvPr>
          <p:cNvPicPr>
            <a:picLocks noChangeAspect="1"/>
          </p:cNvPicPr>
          <p:nvPr/>
        </p:nvPicPr>
        <p:blipFill>
          <a:blip r:embed="rId2">
            <a:duotone>
              <a:prstClr val="black"/>
              <a:prstClr val="white"/>
            </a:duotone>
          </a:blip>
          <a:stretch>
            <a:fillRect/>
          </a:stretch>
        </p:blipFill>
        <p:spPr>
          <a:xfrm>
            <a:off x="0" y="0"/>
            <a:ext cx="4204912" cy="6727861"/>
          </a:xfrm>
          <a:prstGeom prst="rect">
            <a:avLst/>
          </a:prstGeom>
        </p:spPr>
      </p:pic>
      <p:sp>
        <p:nvSpPr>
          <p:cNvPr id="3" name="ZoneTexte 2">
            <a:extLst>
              <a:ext uri="{FF2B5EF4-FFF2-40B4-BE49-F238E27FC236}">
                <a16:creationId xmlns:a16="http://schemas.microsoft.com/office/drawing/2014/main" id="{66A3467F-11E5-A638-78E1-ACD6FB6241DB}"/>
              </a:ext>
            </a:extLst>
          </p:cNvPr>
          <p:cNvSpPr txBox="1"/>
          <p:nvPr/>
        </p:nvSpPr>
        <p:spPr>
          <a:xfrm>
            <a:off x="5074025" y="1550894"/>
            <a:ext cx="6320116" cy="3539430"/>
          </a:xfrm>
          <a:prstGeom prst="rect">
            <a:avLst/>
          </a:prstGeom>
          <a:noFill/>
        </p:spPr>
        <p:txBody>
          <a:bodyPr wrap="square" rtlCol="0">
            <a:spAutoFit/>
          </a:bodyPr>
          <a:lstStyle/>
          <a:p>
            <a:pPr marL="457200" indent="-457200">
              <a:buClr>
                <a:schemeClr val="accent4">
                  <a:lumMod val="75000"/>
                </a:schemeClr>
              </a:buClr>
              <a:buFont typeface="Wingdings" panose="05000000000000000000" pitchFamily="2" charset="2"/>
              <a:buChar char="q"/>
            </a:pPr>
            <a:r>
              <a:rPr lang="fr-BE" sz="3200" dirty="0">
                <a:solidFill>
                  <a:schemeClr val="bg1">
                    <a:lumMod val="75000"/>
                  </a:schemeClr>
                </a:solidFill>
              </a:rPr>
              <a:t>Introduction générale au PST</a:t>
            </a:r>
          </a:p>
          <a:p>
            <a:pPr marL="457200" indent="-457200">
              <a:buClr>
                <a:schemeClr val="accent4">
                  <a:lumMod val="75000"/>
                </a:schemeClr>
              </a:buClr>
              <a:buFont typeface="Wingdings" panose="05000000000000000000" pitchFamily="2" charset="2"/>
              <a:buChar char="q"/>
            </a:pPr>
            <a:endParaRPr lang="fr-BE" sz="3200" dirty="0"/>
          </a:p>
          <a:p>
            <a:pPr marL="457200" indent="-457200">
              <a:buClr>
                <a:schemeClr val="accent4">
                  <a:lumMod val="75000"/>
                </a:schemeClr>
              </a:buClr>
              <a:buFont typeface="Wingdings" panose="05000000000000000000" pitchFamily="2" charset="2"/>
              <a:buChar char="q"/>
            </a:pPr>
            <a:r>
              <a:rPr lang="fr-BE" sz="3200" dirty="0"/>
              <a:t>Le volet interne du PST</a:t>
            </a:r>
          </a:p>
          <a:p>
            <a:pPr marL="457200" indent="-457200">
              <a:buClr>
                <a:schemeClr val="accent4">
                  <a:lumMod val="75000"/>
                </a:schemeClr>
              </a:buClr>
              <a:buFont typeface="Wingdings" panose="05000000000000000000" pitchFamily="2" charset="2"/>
              <a:buChar char="q"/>
            </a:pPr>
            <a:endParaRPr lang="fr-BE" sz="3200" dirty="0"/>
          </a:p>
          <a:p>
            <a:pPr marL="457200" indent="-457200">
              <a:buClr>
                <a:schemeClr val="accent4">
                  <a:lumMod val="75000"/>
                </a:schemeClr>
              </a:buClr>
              <a:buFont typeface="Wingdings" panose="05000000000000000000" pitchFamily="2" charset="2"/>
              <a:buChar char="q"/>
            </a:pPr>
            <a:r>
              <a:rPr lang="fr-BE" sz="3200" dirty="0">
                <a:solidFill>
                  <a:schemeClr val="bg1">
                    <a:lumMod val="75000"/>
                  </a:schemeClr>
                </a:solidFill>
              </a:rPr>
              <a:t>Le volet externe du PST</a:t>
            </a:r>
          </a:p>
          <a:p>
            <a:pPr marL="457200" indent="-457200">
              <a:buClr>
                <a:schemeClr val="accent4">
                  <a:lumMod val="75000"/>
                </a:schemeClr>
              </a:buClr>
              <a:buFont typeface="Wingdings" panose="05000000000000000000" pitchFamily="2" charset="2"/>
              <a:buChar char="q"/>
            </a:pPr>
            <a:endParaRPr lang="fr-BE" sz="3200" dirty="0">
              <a:solidFill>
                <a:schemeClr val="bg1">
                  <a:lumMod val="75000"/>
                </a:schemeClr>
              </a:solidFill>
            </a:endParaRPr>
          </a:p>
          <a:p>
            <a:pPr marL="457200" indent="-457200">
              <a:buClr>
                <a:schemeClr val="accent4">
                  <a:lumMod val="75000"/>
                </a:schemeClr>
              </a:buClr>
              <a:buFont typeface="Wingdings" panose="05000000000000000000" pitchFamily="2" charset="2"/>
              <a:buChar char="q"/>
            </a:pPr>
            <a:r>
              <a:rPr lang="fr-BE" sz="3200" dirty="0">
                <a:solidFill>
                  <a:schemeClr val="bg1">
                    <a:lumMod val="75000"/>
                  </a:schemeClr>
                </a:solidFill>
              </a:rPr>
              <a:t>Le volet concerté du PST</a:t>
            </a:r>
          </a:p>
        </p:txBody>
      </p:sp>
      <p:sp>
        <p:nvSpPr>
          <p:cNvPr id="4" name="Rectangle 3">
            <a:extLst>
              <a:ext uri="{FF2B5EF4-FFF2-40B4-BE49-F238E27FC236}">
                <a16:creationId xmlns:a16="http://schemas.microsoft.com/office/drawing/2014/main" id="{E9FCF126-C2C0-16DF-F75F-C001C9BFE054}"/>
              </a:ext>
            </a:extLst>
          </p:cNvPr>
          <p:cNvSpPr/>
          <p:nvPr/>
        </p:nvSpPr>
        <p:spPr>
          <a:xfrm rot="5400000">
            <a:off x="1278209" y="3437939"/>
            <a:ext cx="6480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966291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B74D3-F724-61EB-D910-7217D74225AC}"/>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71848BFA-812C-DFC0-22CC-E87DB7F9B1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CD8CB72C-EA69-5B83-651D-99F50241D6D3}"/>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7278BFDF-BA3C-18B8-E6FE-591D7358A0C9}"/>
              </a:ext>
            </a:extLst>
          </p:cNvPr>
          <p:cNvSpPr txBox="1"/>
          <p:nvPr/>
        </p:nvSpPr>
        <p:spPr>
          <a:xfrm>
            <a:off x="878541" y="251012"/>
            <a:ext cx="10022070" cy="646331"/>
          </a:xfrm>
          <a:prstGeom prst="rect">
            <a:avLst/>
          </a:prstGeom>
          <a:noFill/>
        </p:spPr>
        <p:txBody>
          <a:bodyPr wrap="square" rtlCol="0">
            <a:spAutoFit/>
          </a:bodyPr>
          <a:lstStyle/>
          <a:p>
            <a:r>
              <a:rPr lang="fr-BE" sz="3600" b="1" dirty="0"/>
              <a:t>Le volet interne du PST</a:t>
            </a:r>
          </a:p>
        </p:txBody>
      </p:sp>
      <p:sp>
        <p:nvSpPr>
          <p:cNvPr id="5" name="Rectangle 4">
            <a:extLst>
              <a:ext uri="{FF2B5EF4-FFF2-40B4-BE49-F238E27FC236}">
                <a16:creationId xmlns:a16="http://schemas.microsoft.com/office/drawing/2014/main" id="{D4E0585F-FABF-4C96-DD0C-75561851AC8B}"/>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ZoneTexte 7">
            <a:extLst>
              <a:ext uri="{FF2B5EF4-FFF2-40B4-BE49-F238E27FC236}">
                <a16:creationId xmlns:a16="http://schemas.microsoft.com/office/drawing/2014/main" id="{BE2D5652-6C84-6CBE-38BB-5EA1327B0833}"/>
              </a:ext>
            </a:extLst>
          </p:cNvPr>
          <p:cNvSpPr txBox="1"/>
          <p:nvPr/>
        </p:nvSpPr>
        <p:spPr>
          <a:xfrm>
            <a:off x="944021" y="1887166"/>
            <a:ext cx="9956590" cy="4659737"/>
          </a:xfrm>
          <a:prstGeom prst="rect">
            <a:avLst/>
          </a:prstGeom>
          <a:noFill/>
        </p:spPr>
        <p:txBody>
          <a:bodyPr wrap="square" rtlCol="0">
            <a:spAutoFit/>
          </a:bodyPr>
          <a:lstStyle/>
          <a:p>
            <a:pPr marL="285750" indent="-285750" algn="just" fontAlgn="base">
              <a:lnSpc>
                <a:spcPct val="115000"/>
              </a:lnSpc>
              <a:spcAft>
                <a:spcPts val="800"/>
              </a:spcAft>
              <a:buFont typeface="Wingdings" panose="05000000000000000000" pitchFamily="2" charset="2"/>
              <a:buChar char="Ø"/>
            </a:pPr>
            <a:r>
              <a:rPr lang="fr-FR" sz="2800" kern="0" dirty="0">
                <a:latin typeface="Times New Roman" panose="02020603050405020304" pitchFamily="18" charset="0"/>
                <a:ea typeface="Times New Roman" panose="02020603050405020304" pitchFamily="18" charset="0"/>
                <a:cs typeface="Times New Roman" panose="02020603050405020304" pitchFamily="18" charset="0"/>
              </a:rPr>
              <a:t>2 </a:t>
            </a:r>
            <a:r>
              <a:rPr lang="fr-FR" sz="3200" kern="0" dirty="0">
                <a:effectLst/>
                <a:ea typeface="Times New Roman" panose="02020603050405020304" pitchFamily="18" charset="0"/>
                <a:cs typeface="Times New Roman" panose="02020603050405020304" pitchFamily="18" charset="0"/>
              </a:rPr>
              <a:t>objectifs stratégiques, qui orientent la vision globale et à long terme.</a:t>
            </a:r>
            <a:endParaRPr lang="fr-FR" sz="3200" kern="150" dirty="0">
              <a:effectLst/>
              <a:ea typeface="Aptos" panose="020B0004020202020204" pitchFamily="34" charset="0"/>
              <a:cs typeface="Times New Roman" panose="02020603050405020304" pitchFamily="18" charset="0"/>
            </a:endParaRPr>
          </a:p>
          <a:p>
            <a:pPr marL="285750" indent="-285750" algn="just" fontAlgn="base">
              <a:lnSpc>
                <a:spcPct val="115000"/>
              </a:lnSpc>
              <a:spcAft>
                <a:spcPts val="800"/>
              </a:spcAft>
              <a:buFont typeface="Wingdings" panose="05000000000000000000" pitchFamily="2" charset="2"/>
              <a:buChar char="Ø"/>
            </a:pPr>
            <a:r>
              <a:rPr lang="fr-FR" sz="3200" kern="0" dirty="0">
                <a:effectLst/>
                <a:ea typeface="Times New Roman" panose="02020603050405020304" pitchFamily="18" charset="0"/>
                <a:cs typeface="Times New Roman" panose="02020603050405020304" pitchFamily="18" charset="0"/>
              </a:rPr>
              <a:t> 5 objectifs opérationnels, qui traduisent concrètement ces orientations en priorité d’actions. </a:t>
            </a:r>
            <a:endParaRPr lang="fr-FR" sz="3200" kern="150" dirty="0">
              <a:effectLst/>
              <a:ea typeface="Aptos" panose="020B0004020202020204" pitchFamily="34" charset="0"/>
              <a:cs typeface="Times New Roman" panose="02020603050405020304" pitchFamily="18" charset="0"/>
            </a:endParaRPr>
          </a:p>
          <a:p>
            <a:pPr marL="285750" indent="-285750" algn="just" fontAlgn="base">
              <a:lnSpc>
                <a:spcPct val="115000"/>
              </a:lnSpc>
              <a:spcAft>
                <a:spcPts val="800"/>
              </a:spcAft>
              <a:buFont typeface="Wingdings" panose="05000000000000000000" pitchFamily="2" charset="2"/>
              <a:buChar char="Ø"/>
            </a:pPr>
            <a:r>
              <a:rPr lang="fr-FR" sz="3200" kern="0" dirty="0">
                <a:effectLst/>
                <a:ea typeface="Times New Roman" panose="02020603050405020304" pitchFamily="18" charset="0"/>
                <a:cs typeface="Times New Roman" panose="02020603050405020304" pitchFamily="18" charset="0"/>
              </a:rPr>
              <a:t> 22 projets et actions, qui constituent la mise en œuvre pratique et mesurable du plan. </a:t>
            </a:r>
            <a:endParaRPr lang="fr-FR" sz="3200" kern="150" dirty="0">
              <a:effectLst/>
              <a:ea typeface="Aptos" panose="020B0004020202020204" pitchFamily="34" charset="0"/>
              <a:cs typeface="Times New Roman" panose="02020603050405020304" pitchFamily="18" charset="0"/>
            </a:endParaRPr>
          </a:p>
          <a:p>
            <a:pPr>
              <a:buNone/>
            </a:pPr>
            <a:r>
              <a:rPr lang="fr-FR" sz="2800" kern="0" dirty="0">
                <a:effectLst/>
                <a:latin typeface="Aptos" panose="020B0004020202020204" pitchFamily="34" charset="0"/>
                <a:ea typeface="Times New Roman" panose="02020603050405020304" pitchFamily="18" charset="0"/>
                <a:cs typeface="Segoe UI" panose="020B0502040204020203" pitchFamily="34" charset="0"/>
              </a:rPr>
              <a:t> </a:t>
            </a:r>
            <a:br>
              <a:rPr lang="fr-FR" sz="2800" kern="0" dirty="0">
                <a:effectLst/>
                <a:latin typeface="Aptos" panose="020B0004020202020204" pitchFamily="34" charset="0"/>
                <a:ea typeface="Times New Roman" panose="02020603050405020304" pitchFamily="18" charset="0"/>
                <a:cs typeface="Segoe UI" panose="020B0502040204020203" pitchFamily="34" charset="0"/>
              </a:rPr>
            </a:br>
            <a:endParaRPr lang="fr-FR" sz="2800" dirty="0"/>
          </a:p>
        </p:txBody>
      </p:sp>
    </p:spTree>
    <p:extLst>
      <p:ext uri="{BB962C8B-B14F-4D97-AF65-F5344CB8AC3E}">
        <p14:creationId xmlns:p14="http://schemas.microsoft.com/office/powerpoint/2010/main" val="471711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86CE6-F1A8-EE99-C377-891D20CB6B37}"/>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D2B59AFA-9789-3587-B67E-C191E6C5F8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7EA9CA61-394C-73AD-9D0A-ED7B5E5650DD}"/>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1CD8526C-6057-1289-610F-319D38EB1511}"/>
              </a:ext>
            </a:extLst>
          </p:cNvPr>
          <p:cNvSpPr txBox="1"/>
          <p:nvPr/>
        </p:nvSpPr>
        <p:spPr>
          <a:xfrm>
            <a:off x="878541" y="251012"/>
            <a:ext cx="10022070" cy="646331"/>
          </a:xfrm>
          <a:prstGeom prst="rect">
            <a:avLst/>
          </a:prstGeom>
          <a:noFill/>
        </p:spPr>
        <p:txBody>
          <a:bodyPr wrap="square" rtlCol="0">
            <a:spAutoFit/>
          </a:bodyPr>
          <a:lstStyle/>
          <a:p>
            <a:r>
              <a:rPr lang="fr-BE" sz="3600" b="1" dirty="0"/>
              <a:t>Le volet interne du PST</a:t>
            </a:r>
          </a:p>
        </p:txBody>
      </p:sp>
      <p:sp>
        <p:nvSpPr>
          <p:cNvPr id="5" name="Rectangle 4">
            <a:extLst>
              <a:ext uri="{FF2B5EF4-FFF2-40B4-BE49-F238E27FC236}">
                <a16:creationId xmlns:a16="http://schemas.microsoft.com/office/drawing/2014/main" id="{7D75922F-80B4-E582-2681-1655A759D4ED}"/>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ZoneTexte 7">
            <a:extLst>
              <a:ext uri="{FF2B5EF4-FFF2-40B4-BE49-F238E27FC236}">
                <a16:creationId xmlns:a16="http://schemas.microsoft.com/office/drawing/2014/main" id="{44A31F03-CA9B-BA7D-0BDF-73274E8450AD}"/>
              </a:ext>
            </a:extLst>
          </p:cNvPr>
          <p:cNvSpPr txBox="1"/>
          <p:nvPr/>
        </p:nvSpPr>
        <p:spPr>
          <a:xfrm>
            <a:off x="1245579" y="1783676"/>
            <a:ext cx="10563800" cy="8010398"/>
          </a:xfrm>
          <a:prstGeom prst="rect">
            <a:avLst/>
          </a:prstGeom>
          <a:noFill/>
        </p:spPr>
        <p:txBody>
          <a:bodyPr wrap="square" rtlCol="0">
            <a:spAutoFit/>
          </a:bodyPr>
          <a:lstStyle/>
          <a:p>
            <a:pPr>
              <a:buNone/>
            </a:pPr>
            <a:r>
              <a:rPr lang="fr-FR" sz="2800" b="1" kern="0" dirty="0">
                <a:solidFill>
                  <a:schemeClr val="accent1"/>
                </a:solidFill>
                <a:effectLst/>
                <a:latin typeface="Aptos" panose="020B0004020202020204" pitchFamily="34" charset="0"/>
                <a:ea typeface="Times New Roman" panose="02020603050405020304" pitchFamily="18" charset="0"/>
                <a:cs typeface="Segoe UI" panose="020B0502040204020203" pitchFamily="34" charset="0"/>
              </a:rPr>
              <a:t>OS1: être une administration attractive et performante </a:t>
            </a:r>
            <a:br>
              <a:rPr lang="fr-FR" sz="2800" kern="0" dirty="0">
                <a:effectLst/>
                <a:latin typeface="Aptos" panose="020B0004020202020204" pitchFamily="34" charset="0"/>
                <a:ea typeface="Times New Roman" panose="02020603050405020304" pitchFamily="18" charset="0"/>
                <a:cs typeface="Segoe UI" panose="020B0502040204020203" pitchFamily="34" charset="0"/>
              </a:rPr>
            </a:br>
            <a:endParaRPr lang="fr-FR" sz="2800" kern="0" dirty="0">
              <a:effectLst/>
              <a:latin typeface="Aptos" panose="020B0004020202020204" pitchFamily="34" charset="0"/>
              <a:ea typeface="Times New Roman" panose="02020603050405020304" pitchFamily="18" charset="0"/>
              <a:cs typeface="Segoe UI" panose="020B0502040204020203" pitchFamily="34" charset="0"/>
            </a:endParaRPr>
          </a:p>
          <a:p>
            <a:pPr marL="285750" indent="-285750">
              <a:buFont typeface="Wingdings" panose="05000000000000000000" pitchFamily="2" charset="2"/>
              <a:buChar char="§"/>
            </a:pPr>
            <a:r>
              <a:rPr lang="fr-FR" sz="2800" b="1" dirty="0"/>
              <a:t>Finalité</a:t>
            </a:r>
            <a:r>
              <a:rPr lang="fr-FR" sz="2800" dirty="0"/>
              <a:t> : positionner l’administration communale comme un employeur de référence, capable d’attirer, de recruter et de fidéliser des profils compétents, motivés et diversifiés. </a:t>
            </a:r>
          </a:p>
          <a:p>
            <a:pPr marL="457200" indent="-457200" fontAlgn="base">
              <a:lnSpc>
                <a:spcPct val="115000"/>
              </a:lnSpc>
              <a:spcAft>
                <a:spcPts val="800"/>
              </a:spcAft>
              <a:buFont typeface="Wingdings" panose="05000000000000000000" pitchFamily="2" charset="2"/>
              <a:buChar char="§"/>
            </a:pPr>
            <a:r>
              <a:rPr lang="fr-FR" sz="2800" b="1" dirty="0"/>
              <a:t>Enjeux</a:t>
            </a:r>
            <a:r>
              <a:rPr lang="fr-FR" sz="2800" dirty="0"/>
              <a:t>:</a:t>
            </a:r>
          </a:p>
          <a:p>
            <a:pPr fontAlgn="base">
              <a:lnSpc>
                <a:spcPct val="115000"/>
              </a:lnSpc>
              <a:spcAft>
                <a:spcPts val="800"/>
              </a:spcAft>
              <a:buNone/>
            </a:pPr>
            <a:r>
              <a:rPr lang="fr-FR" sz="28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kern="0" dirty="0">
                <a:effectLst/>
                <a:latin typeface="Times New Roman" panose="02020603050405020304" pitchFamily="18" charset="0"/>
                <a:ea typeface="Times New Roman" panose="02020603050405020304" pitchFamily="18" charset="0"/>
                <a:cs typeface="Times New Roman" panose="02020603050405020304" pitchFamily="18" charset="0"/>
              </a:rPr>
              <a:t>Répondre aux besoins croissants.  </a:t>
            </a:r>
            <a:br>
              <a:rPr lang="fr-FR" sz="2400" kern="0" dirty="0">
                <a:effectLst/>
                <a:latin typeface="Times New Roman" panose="02020603050405020304" pitchFamily="18" charset="0"/>
                <a:ea typeface="Times New Roman" panose="02020603050405020304" pitchFamily="18" charset="0"/>
                <a:cs typeface="Times New Roman" panose="02020603050405020304" pitchFamily="18" charset="0"/>
              </a:rPr>
            </a:br>
            <a:r>
              <a:rPr lang="fr-FR" sz="2400" kern="0" dirty="0">
                <a:effectLst/>
                <a:latin typeface="Times New Roman" panose="02020603050405020304" pitchFamily="18" charset="0"/>
                <a:ea typeface="Times New Roman" panose="02020603050405020304" pitchFamily="18" charset="0"/>
                <a:cs typeface="Times New Roman" panose="02020603050405020304" pitchFamily="18" charset="0"/>
              </a:rPr>
              <a:t>- Valoriser l’image de l’administration. </a:t>
            </a:r>
            <a:br>
              <a:rPr lang="fr-FR" sz="2400" kern="0" dirty="0">
                <a:effectLst/>
                <a:latin typeface="Times New Roman" panose="02020603050405020304" pitchFamily="18" charset="0"/>
                <a:ea typeface="Times New Roman" panose="02020603050405020304" pitchFamily="18" charset="0"/>
                <a:cs typeface="Times New Roman" panose="02020603050405020304" pitchFamily="18" charset="0"/>
              </a:rPr>
            </a:br>
            <a:r>
              <a:rPr lang="fr-FR" sz="2400" kern="0" dirty="0">
                <a:effectLst/>
                <a:latin typeface="Times New Roman" panose="02020603050405020304" pitchFamily="18" charset="0"/>
                <a:ea typeface="Times New Roman" panose="02020603050405020304" pitchFamily="18" charset="0"/>
                <a:cs typeface="Times New Roman" panose="02020603050405020304" pitchFamily="18" charset="0"/>
              </a:rPr>
              <a:t>- Favoriser la stabilité et la motivation des équipes existantes. </a:t>
            </a:r>
            <a:br>
              <a:rPr lang="fr-FR" sz="2400" kern="0" dirty="0">
                <a:effectLst/>
                <a:latin typeface="Times New Roman" panose="02020603050405020304" pitchFamily="18" charset="0"/>
                <a:ea typeface="Times New Roman" panose="02020603050405020304" pitchFamily="18" charset="0"/>
                <a:cs typeface="Times New Roman" panose="02020603050405020304" pitchFamily="18" charset="0"/>
              </a:rPr>
            </a:br>
            <a:r>
              <a:rPr lang="fr-FR" sz="2400" kern="0" dirty="0">
                <a:effectLst/>
                <a:latin typeface="Times New Roman" panose="02020603050405020304" pitchFamily="18" charset="0"/>
                <a:ea typeface="Times New Roman" panose="02020603050405020304" pitchFamily="18" charset="0"/>
                <a:cs typeface="Times New Roman" panose="02020603050405020304" pitchFamily="18" charset="0"/>
              </a:rPr>
              <a:t>- Contribuer à la qualité des services rendus aux citoyens grâce à du personnel qualifié et engagé. </a:t>
            </a:r>
            <a:endParaRPr lang="fr-FR" sz="2400" kern="15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buFont typeface="Wingdings" panose="05000000000000000000" pitchFamily="2" charset="2"/>
              <a:buChar char="§"/>
            </a:pPr>
            <a:endParaRPr lang="fr-FR" sz="2800" dirty="0"/>
          </a:p>
          <a:p>
            <a:pPr marL="285750" indent="-285750">
              <a:buFont typeface="Wingdings" panose="05000000000000000000" pitchFamily="2" charset="2"/>
              <a:buChar char="§"/>
            </a:pPr>
            <a:endParaRPr lang="fr-FR" sz="2800" dirty="0"/>
          </a:p>
          <a:p>
            <a:pPr marL="285750" indent="-285750">
              <a:buFont typeface="Wingdings" panose="05000000000000000000" pitchFamily="2" charset="2"/>
              <a:buChar char="§"/>
            </a:pPr>
            <a:endParaRPr lang="fr-FR" sz="2800" dirty="0"/>
          </a:p>
          <a:p>
            <a:pPr marL="285750" indent="-285750">
              <a:buFont typeface="Wingdings" panose="05000000000000000000" pitchFamily="2" charset="2"/>
              <a:buChar char="§"/>
            </a:pPr>
            <a:endParaRPr lang="fr-FR" sz="2800" dirty="0"/>
          </a:p>
          <a:p>
            <a:pPr marL="285750" indent="-285750">
              <a:buFont typeface="Wingdings" panose="05000000000000000000" pitchFamily="2" charset="2"/>
              <a:buChar char="§"/>
            </a:pPr>
            <a:endParaRPr lang="fr-FR" sz="2800" dirty="0"/>
          </a:p>
          <a:p>
            <a:endParaRPr lang="fr-FR" sz="2800" dirty="0"/>
          </a:p>
        </p:txBody>
      </p:sp>
    </p:spTree>
    <p:extLst>
      <p:ext uri="{BB962C8B-B14F-4D97-AF65-F5344CB8AC3E}">
        <p14:creationId xmlns:p14="http://schemas.microsoft.com/office/powerpoint/2010/main" val="3481833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830AF-DE23-631B-A120-272E9851A4D7}"/>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1B2FC108-2A87-AABC-FB77-B60F58152D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044E542B-C6BF-F9EC-AFD4-941AAC42EB85}"/>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6E9C19AA-09A1-948D-E2DE-A3BF04185BDF}"/>
              </a:ext>
            </a:extLst>
          </p:cNvPr>
          <p:cNvSpPr txBox="1"/>
          <p:nvPr/>
        </p:nvSpPr>
        <p:spPr>
          <a:xfrm>
            <a:off x="878541" y="251012"/>
            <a:ext cx="10022070" cy="646331"/>
          </a:xfrm>
          <a:prstGeom prst="rect">
            <a:avLst/>
          </a:prstGeom>
          <a:noFill/>
        </p:spPr>
        <p:txBody>
          <a:bodyPr wrap="square" rtlCol="0">
            <a:spAutoFit/>
          </a:bodyPr>
          <a:lstStyle/>
          <a:p>
            <a:r>
              <a:rPr lang="fr-BE" sz="3600" b="1" dirty="0"/>
              <a:t>Le volet interne du PST</a:t>
            </a:r>
          </a:p>
        </p:txBody>
      </p:sp>
      <p:sp>
        <p:nvSpPr>
          <p:cNvPr id="5" name="Rectangle 4">
            <a:extLst>
              <a:ext uri="{FF2B5EF4-FFF2-40B4-BE49-F238E27FC236}">
                <a16:creationId xmlns:a16="http://schemas.microsoft.com/office/drawing/2014/main" id="{B243F0BD-88FD-BCA3-AD35-2AD3D31AB1B2}"/>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ZoneTexte 7">
            <a:extLst>
              <a:ext uri="{FF2B5EF4-FFF2-40B4-BE49-F238E27FC236}">
                <a16:creationId xmlns:a16="http://schemas.microsoft.com/office/drawing/2014/main" id="{DBCD448D-FB5C-50B8-8875-5FFABDC9CD80}"/>
              </a:ext>
            </a:extLst>
          </p:cNvPr>
          <p:cNvSpPr txBox="1"/>
          <p:nvPr/>
        </p:nvSpPr>
        <p:spPr>
          <a:xfrm>
            <a:off x="1245579" y="1783676"/>
            <a:ext cx="10563800" cy="6986528"/>
          </a:xfrm>
          <a:prstGeom prst="rect">
            <a:avLst/>
          </a:prstGeom>
          <a:noFill/>
        </p:spPr>
        <p:txBody>
          <a:bodyPr wrap="square" rtlCol="0">
            <a:spAutoFit/>
          </a:bodyPr>
          <a:lstStyle/>
          <a:p>
            <a:pPr>
              <a:buNone/>
            </a:pPr>
            <a:r>
              <a:rPr lang="fr-FR" sz="2800" b="1" kern="0" dirty="0">
                <a:solidFill>
                  <a:schemeClr val="accent1"/>
                </a:solidFill>
                <a:effectLst/>
                <a:latin typeface="Aptos" panose="020B0004020202020204" pitchFamily="34" charset="0"/>
                <a:ea typeface="Times New Roman" panose="02020603050405020304" pitchFamily="18" charset="0"/>
                <a:cs typeface="Segoe UI" panose="020B0502040204020203" pitchFamily="34" charset="0"/>
              </a:rPr>
              <a:t>OS1: être une administration attractive et performante </a:t>
            </a:r>
          </a:p>
          <a:p>
            <a:pPr>
              <a:buNone/>
            </a:pPr>
            <a:endParaRPr lang="fr-FR" sz="2800" kern="0" dirty="0">
              <a:solidFill>
                <a:schemeClr val="accent1"/>
              </a:solidFill>
              <a:latin typeface="Aptos" panose="020B0004020202020204" pitchFamily="34" charset="0"/>
              <a:ea typeface="Times New Roman" panose="02020603050405020304" pitchFamily="18" charset="0"/>
              <a:cs typeface="Segoe UI" panose="020B0502040204020203" pitchFamily="34" charset="0"/>
            </a:endParaRPr>
          </a:p>
          <a:p>
            <a:pPr marL="457200" indent="-457200">
              <a:buFont typeface="Wingdings" panose="05000000000000000000" pitchFamily="2" charset="2"/>
              <a:buChar char="Ø"/>
            </a:pPr>
            <a:r>
              <a:rPr lang="fr-FR" sz="2800" kern="0" dirty="0">
                <a:solidFill>
                  <a:schemeClr val="accent3"/>
                </a:solidFill>
                <a:effectLst/>
                <a:ea typeface="Times New Roman" panose="02020603050405020304" pitchFamily="18" charset="0"/>
                <a:cs typeface="Segoe UI" panose="020B0502040204020203" pitchFamily="34" charset="0"/>
              </a:rPr>
              <a:t>OO1: </a:t>
            </a:r>
            <a:r>
              <a:rPr lang="fr-BE" sz="2800" kern="0" dirty="0">
                <a:solidFill>
                  <a:schemeClr val="accent3"/>
                </a:solidFill>
                <a:effectLst/>
                <a:ea typeface="Times New Roman" panose="02020603050405020304" pitchFamily="18" charset="0"/>
              </a:rPr>
              <a:t>Améliorer les conditions matérielles de travail en établissant un plan de rénovation réaliste des infrastructures mises à disposition du personnel communal</a:t>
            </a:r>
            <a:r>
              <a:rPr lang="fr-FR" sz="2800" kern="0" dirty="0">
                <a:solidFill>
                  <a:schemeClr val="accent3"/>
                </a:solidFill>
                <a:effectLst/>
                <a:ea typeface="Times New Roman" panose="02020603050405020304" pitchFamily="18" charset="0"/>
              </a:rPr>
              <a:t> </a:t>
            </a:r>
            <a:br>
              <a:rPr lang="fr-FR" sz="2800" kern="0" dirty="0">
                <a:solidFill>
                  <a:schemeClr val="accent3"/>
                </a:solidFill>
                <a:effectLst/>
                <a:latin typeface="Aptos" panose="020B0004020202020204" pitchFamily="34" charset="0"/>
                <a:ea typeface="Times New Roman" panose="02020603050405020304" pitchFamily="18" charset="0"/>
                <a:cs typeface="Segoe UI" panose="020B0502040204020203" pitchFamily="34" charset="0"/>
              </a:rPr>
            </a:br>
            <a:endParaRPr lang="fr-FR" sz="2800" kern="0" dirty="0">
              <a:solidFill>
                <a:schemeClr val="accent3"/>
              </a:solidFill>
              <a:effectLst/>
              <a:latin typeface="Aptos" panose="020B0004020202020204" pitchFamily="34" charset="0"/>
              <a:ea typeface="Times New Roman" panose="02020603050405020304" pitchFamily="18" charset="0"/>
              <a:cs typeface="Segoe UI" panose="020B0502040204020203" pitchFamily="34" charset="0"/>
            </a:endParaRPr>
          </a:p>
          <a:p>
            <a:pPr marL="457200" indent="-457200">
              <a:buFont typeface="Wingdings" panose="05000000000000000000" pitchFamily="2" charset="2"/>
              <a:buChar char="q"/>
            </a:pPr>
            <a:r>
              <a:rPr lang="fr-FR" sz="2800" kern="0" dirty="0">
                <a:latin typeface="Aptos" panose="020B0004020202020204" pitchFamily="34" charset="0"/>
                <a:ea typeface="Times New Roman" panose="02020603050405020304" pitchFamily="18" charset="0"/>
                <a:cs typeface="Segoe UI" panose="020B0502040204020203" pitchFamily="34" charset="0"/>
              </a:rPr>
              <a:t>Actions: </a:t>
            </a:r>
          </a:p>
          <a:p>
            <a:pPr marL="457200" lvl="0" indent="-457200" fontAlgn="base">
              <a:buFont typeface="Wingdings" panose="05000000000000000000" pitchFamily="2" charset="2"/>
              <a:buChar char="ü"/>
            </a:pPr>
            <a:r>
              <a:rPr lang="fr-FR" sz="2800" kern="0" dirty="0">
                <a:effectLst/>
                <a:latin typeface="Aptos" panose="020B0004020202020204" pitchFamily="34" charset="0"/>
                <a:ea typeface="Times New Roman" panose="02020603050405020304" pitchFamily="18" charset="0"/>
                <a:cs typeface="Segoe UI" panose="020B0502040204020203" pitchFamily="34" charset="0"/>
              </a:rPr>
              <a:t>A.</a:t>
            </a:r>
            <a:r>
              <a:rPr lang="fr-FR" sz="2800" kern="0" dirty="0">
                <a:latin typeface="Aptos" panose="020B0004020202020204" pitchFamily="34" charset="0"/>
                <a:ea typeface="Times New Roman" panose="02020603050405020304" pitchFamily="18" charset="0"/>
                <a:cs typeface="Segoe UI" panose="020B0502040204020203" pitchFamily="34" charset="0"/>
              </a:rPr>
              <a:t>1</a:t>
            </a:r>
            <a:r>
              <a:rPr lang="fr-BE" sz="2800" dirty="0"/>
              <a:t>Rénovation énergétique de la maison communale. </a:t>
            </a:r>
            <a:endParaRPr lang="fr-BE" sz="2800" b="1" dirty="0"/>
          </a:p>
          <a:p>
            <a:pPr marL="285750" lvl="0" indent="-285750" fontAlgn="base">
              <a:buFont typeface="Wingdings" panose="05000000000000000000" pitchFamily="2" charset="2"/>
              <a:buChar char="ü"/>
            </a:pPr>
            <a:r>
              <a:rPr lang="fr-BE" sz="2800" dirty="0"/>
              <a:t>  A.2 Rénovation interne de la maison communale. </a:t>
            </a:r>
            <a:endParaRPr lang="fr-FR" sz="2800" dirty="0"/>
          </a:p>
          <a:p>
            <a:pPr marL="285750" indent="-285750">
              <a:buFont typeface="Wingdings" panose="05000000000000000000" pitchFamily="2" charset="2"/>
              <a:buChar char="ü"/>
            </a:pPr>
            <a:r>
              <a:rPr lang="fr-BE" sz="2800" dirty="0"/>
              <a:t>  A. 3 Installation du service ouvriers dans le SAR Ets BAIX. </a:t>
            </a:r>
            <a:endParaRPr lang="fr-FR" sz="2800" kern="0" dirty="0">
              <a:effectLst/>
              <a:latin typeface="Aptos" panose="020B0004020202020204" pitchFamily="34" charset="0"/>
              <a:ea typeface="Times New Roman" panose="02020603050405020304" pitchFamily="18" charset="0"/>
              <a:cs typeface="Segoe UI" panose="020B0502040204020203" pitchFamily="34" charset="0"/>
            </a:endParaRPr>
          </a:p>
          <a:p>
            <a:pPr marL="285750" indent="-285750">
              <a:buFont typeface="Wingdings" panose="05000000000000000000" pitchFamily="2" charset="2"/>
              <a:buChar char="§"/>
            </a:pPr>
            <a:endParaRPr lang="fr-FR" sz="2800" dirty="0"/>
          </a:p>
          <a:p>
            <a:pPr marL="285750" indent="-285750">
              <a:buFont typeface="Wingdings" panose="05000000000000000000" pitchFamily="2" charset="2"/>
              <a:buChar char="§"/>
            </a:pPr>
            <a:endParaRPr lang="fr-FR" sz="2800" dirty="0"/>
          </a:p>
          <a:p>
            <a:pPr marL="285750" indent="-285750">
              <a:buFont typeface="Wingdings" panose="05000000000000000000" pitchFamily="2" charset="2"/>
              <a:buChar char="§"/>
            </a:pPr>
            <a:endParaRPr lang="fr-FR" sz="2800" dirty="0"/>
          </a:p>
          <a:p>
            <a:pPr marL="285750" indent="-285750">
              <a:buFont typeface="Wingdings" panose="05000000000000000000" pitchFamily="2" charset="2"/>
              <a:buChar char="§"/>
            </a:pPr>
            <a:endParaRPr lang="fr-FR" sz="2800" dirty="0"/>
          </a:p>
          <a:p>
            <a:pPr marL="285750" indent="-285750">
              <a:buFont typeface="Wingdings" panose="05000000000000000000" pitchFamily="2" charset="2"/>
              <a:buChar char="§"/>
            </a:pPr>
            <a:endParaRPr lang="fr-FR" sz="2800" dirty="0"/>
          </a:p>
          <a:p>
            <a:endParaRPr lang="fr-FR" sz="2800" dirty="0"/>
          </a:p>
        </p:txBody>
      </p:sp>
    </p:spTree>
    <p:extLst>
      <p:ext uri="{BB962C8B-B14F-4D97-AF65-F5344CB8AC3E}">
        <p14:creationId xmlns:p14="http://schemas.microsoft.com/office/powerpoint/2010/main" val="2838382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AB803-AB8F-D856-8B33-88780B089456}"/>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3263CC90-A5C0-5E1E-2B22-E6A6AEABAF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EFEBF1DB-DBEB-239F-640E-C86CCCC67F87}"/>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A4AE21CD-BAC0-5519-2CBE-5CEAB82575DA}"/>
              </a:ext>
            </a:extLst>
          </p:cNvPr>
          <p:cNvSpPr txBox="1"/>
          <p:nvPr/>
        </p:nvSpPr>
        <p:spPr>
          <a:xfrm>
            <a:off x="878541" y="251012"/>
            <a:ext cx="10022070" cy="646331"/>
          </a:xfrm>
          <a:prstGeom prst="rect">
            <a:avLst/>
          </a:prstGeom>
          <a:noFill/>
        </p:spPr>
        <p:txBody>
          <a:bodyPr wrap="square" rtlCol="0">
            <a:spAutoFit/>
          </a:bodyPr>
          <a:lstStyle/>
          <a:p>
            <a:r>
              <a:rPr lang="fr-BE" sz="3600" b="1" dirty="0"/>
              <a:t>Le volet interne du PST</a:t>
            </a:r>
          </a:p>
        </p:txBody>
      </p:sp>
      <p:sp>
        <p:nvSpPr>
          <p:cNvPr id="5" name="Rectangle 4">
            <a:extLst>
              <a:ext uri="{FF2B5EF4-FFF2-40B4-BE49-F238E27FC236}">
                <a16:creationId xmlns:a16="http://schemas.microsoft.com/office/drawing/2014/main" id="{31A26D3F-6FE5-3F88-8880-0252D721E81B}"/>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ZoneTexte 7">
            <a:extLst>
              <a:ext uri="{FF2B5EF4-FFF2-40B4-BE49-F238E27FC236}">
                <a16:creationId xmlns:a16="http://schemas.microsoft.com/office/drawing/2014/main" id="{951B7249-1719-4FCA-1520-1E71C503F8E6}"/>
              </a:ext>
            </a:extLst>
          </p:cNvPr>
          <p:cNvSpPr txBox="1"/>
          <p:nvPr/>
        </p:nvSpPr>
        <p:spPr>
          <a:xfrm>
            <a:off x="1245579" y="1783676"/>
            <a:ext cx="10563800" cy="6986528"/>
          </a:xfrm>
          <a:prstGeom prst="rect">
            <a:avLst/>
          </a:prstGeom>
          <a:noFill/>
        </p:spPr>
        <p:txBody>
          <a:bodyPr wrap="square" rtlCol="0">
            <a:spAutoFit/>
          </a:bodyPr>
          <a:lstStyle/>
          <a:p>
            <a:pPr>
              <a:buNone/>
            </a:pPr>
            <a:r>
              <a:rPr lang="fr-FR" sz="2800" b="1" kern="0" dirty="0">
                <a:solidFill>
                  <a:schemeClr val="accent1"/>
                </a:solidFill>
                <a:effectLst/>
                <a:latin typeface="Aptos" panose="020B0004020202020204" pitchFamily="34" charset="0"/>
                <a:ea typeface="Times New Roman" panose="02020603050405020304" pitchFamily="18" charset="0"/>
                <a:cs typeface="Segoe UI" panose="020B0502040204020203" pitchFamily="34" charset="0"/>
              </a:rPr>
              <a:t>OS1: être une administration attractive et performante </a:t>
            </a:r>
          </a:p>
          <a:p>
            <a:pPr>
              <a:buNone/>
            </a:pPr>
            <a:endParaRPr lang="fr-FR" sz="2800" kern="0" dirty="0">
              <a:solidFill>
                <a:schemeClr val="accent1"/>
              </a:solidFill>
              <a:latin typeface="Aptos" panose="020B0004020202020204" pitchFamily="34" charset="0"/>
              <a:ea typeface="Times New Roman" panose="02020603050405020304" pitchFamily="18" charset="0"/>
              <a:cs typeface="Segoe UI" panose="020B0502040204020203" pitchFamily="34" charset="0"/>
            </a:endParaRPr>
          </a:p>
          <a:p>
            <a:pPr marL="457200" indent="-457200">
              <a:buFont typeface="Wingdings" panose="05000000000000000000" pitchFamily="2" charset="2"/>
              <a:buChar char="Ø"/>
            </a:pPr>
            <a:r>
              <a:rPr lang="fr-FR" sz="2800" kern="0" dirty="0">
                <a:solidFill>
                  <a:schemeClr val="accent3"/>
                </a:solidFill>
                <a:effectLst/>
                <a:ea typeface="Times New Roman" panose="02020603050405020304" pitchFamily="18" charset="0"/>
                <a:cs typeface="Segoe UI" panose="020B0502040204020203" pitchFamily="34" charset="0"/>
              </a:rPr>
              <a:t>OO2:</a:t>
            </a:r>
            <a:r>
              <a:rPr lang="fr-BE" sz="2800" dirty="0">
                <a:solidFill>
                  <a:schemeClr val="accent3"/>
                </a:solidFill>
              </a:rPr>
              <a:t>Optimiser la gestion des ressources humaines</a:t>
            </a:r>
            <a:r>
              <a:rPr lang="fr-FR" sz="2800" dirty="0">
                <a:solidFill>
                  <a:schemeClr val="accent3"/>
                </a:solidFill>
              </a:rPr>
              <a:t> </a:t>
            </a:r>
          </a:p>
          <a:p>
            <a:endParaRPr lang="fr-FR" sz="2800" kern="0" dirty="0">
              <a:solidFill>
                <a:schemeClr val="accent3"/>
              </a:solidFill>
              <a:effectLst/>
              <a:latin typeface="Aptos" panose="020B0004020202020204" pitchFamily="34" charset="0"/>
              <a:ea typeface="Times New Roman" panose="02020603050405020304" pitchFamily="18" charset="0"/>
              <a:cs typeface="Segoe UI" panose="020B0502040204020203" pitchFamily="34" charset="0"/>
            </a:endParaRPr>
          </a:p>
          <a:p>
            <a:pPr marL="457200" indent="-457200">
              <a:buFont typeface="Wingdings" panose="05000000000000000000" pitchFamily="2" charset="2"/>
              <a:buChar char="q"/>
            </a:pPr>
            <a:r>
              <a:rPr lang="fr-FR" sz="2800" kern="0" dirty="0">
                <a:latin typeface="Aptos" panose="020B0004020202020204" pitchFamily="34" charset="0"/>
                <a:ea typeface="Times New Roman" panose="02020603050405020304" pitchFamily="18" charset="0"/>
                <a:cs typeface="Segoe UI" panose="020B0502040204020203" pitchFamily="34" charset="0"/>
              </a:rPr>
              <a:t>Actions: </a:t>
            </a:r>
          </a:p>
          <a:p>
            <a:pPr marL="457200" lvl="0" indent="-457200" fontAlgn="base">
              <a:buFont typeface="Wingdings" panose="05000000000000000000" pitchFamily="2" charset="2"/>
              <a:buChar char="ü"/>
            </a:pPr>
            <a:r>
              <a:rPr lang="fr-FR" sz="2800" kern="0" dirty="0">
                <a:effectLst/>
                <a:latin typeface="Aptos" panose="020B0004020202020204" pitchFamily="34" charset="0"/>
                <a:ea typeface="Times New Roman" panose="02020603050405020304" pitchFamily="18" charset="0"/>
                <a:cs typeface="Segoe UI" panose="020B0502040204020203" pitchFamily="34" charset="0"/>
              </a:rPr>
              <a:t>A.1. Mettre à jour le règlement de travail. </a:t>
            </a:r>
          </a:p>
          <a:p>
            <a:pPr marL="457200" lvl="0" indent="-457200" fontAlgn="base">
              <a:buFont typeface="Wingdings" panose="05000000000000000000" pitchFamily="2" charset="2"/>
              <a:buChar char="ü"/>
            </a:pPr>
            <a:r>
              <a:rPr lang="fr-FR" sz="2800" kern="0" dirty="0">
                <a:effectLst/>
                <a:latin typeface="Aptos" panose="020B0004020202020204" pitchFamily="34" charset="0"/>
                <a:ea typeface="Times New Roman" panose="02020603050405020304" pitchFamily="18" charset="0"/>
                <a:cs typeface="Segoe UI" panose="020B0502040204020203" pitchFamily="34" charset="0"/>
              </a:rPr>
              <a:t>A.2.Mettre à jour le statut général du personnel. </a:t>
            </a:r>
          </a:p>
          <a:p>
            <a:pPr marL="457200" lvl="0" indent="-457200" fontAlgn="base">
              <a:buFont typeface="Wingdings" panose="05000000000000000000" pitchFamily="2" charset="2"/>
              <a:buChar char="ü"/>
            </a:pPr>
            <a:r>
              <a:rPr lang="fr-FR" sz="2800" kern="0" dirty="0">
                <a:effectLst/>
                <a:latin typeface="Aptos" panose="020B0004020202020204" pitchFamily="34" charset="0"/>
                <a:ea typeface="Times New Roman" panose="02020603050405020304" pitchFamily="18" charset="0"/>
                <a:cs typeface="Segoe UI" panose="020B0502040204020203" pitchFamily="34" charset="0"/>
              </a:rPr>
              <a:t>A.3.Mettre en œuvre en plan de formation des agents.  </a:t>
            </a:r>
          </a:p>
          <a:p>
            <a:pPr marL="457200" lvl="0" indent="-457200" fontAlgn="base">
              <a:buFont typeface="Wingdings" panose="05000000000000000000" pitchFamily="2" charset="2"/>
              <a:buChar char="ü"/>
            </a:pPr>
            <a:r>
              <a:rPr lang="fr-FR" sz="2800" kern="0" dirty="0">
                <a:effectLst/>
                <a:latin typeface="Aptos" panose="020B0004020202020204" pitchFamily="34" charset="0"/>
                <a:ea typeface="Times New Roman" panose="02020603050405020304" pitchFamily="18" charset="0"/>
                <a:cs typeface="Segoe UI" panose="020B0502040204020203" pitchFamily="34" charset="0"/>
              </a:rPr>
              <a:t>A. 4.Mettre en œuvre un plan d’évaluation des agents.  </a:t>
            </a:r>
          </a:p>
          <a:p>
            <a:pPr marL="457200" lvl="0" indent="-457200" fontAlgn="base">
              <a:buFont typeface="Wingdings" panose="05000000000000000000" pitchFamily="2" charset="2"/>
              <a:buChar char="ü"/>
            </a:pPr>
            <a:endParaRPr lang="fr-FR" sz="2800" kern="0" dirty="0">
              <a:effectLst/>
              <a:latin typeface="Aptos" panose="020B0004020202020204" pitchFamily="34" charset="0"/>
              <a:ea typeface="Times New Roman" panose="02020603050405020304" pitchFamily="18" charset="0"/>
              <a:cs typeface="Segoe UI" panose="020B0502040204020203" pitchFamily="34" charset="0"/>
            </a:endParaRPr>
          </a:p>
          <a:p>
            <a:pPr marL="285750" indent="-285750">
              <a:buFont typeface="Wingdings" panose="05000000000000000000" pitchFamily="2" charset="2"/>
              <a:buChar char="§"/>
            </a:pPr>
            <a:endParaRPr lang="fr-FR" sz="2800" dirty="0"/>
          </a:p>
          <a:p>
            <a:pPr marL="285750" indent="-285750">
              <a:buFont typeface="Wingdings" panose="05000000000000000000" pitchFamily="2" charset="2"/>
              <a:buChar char="§"/>
            </a:pPr>
            <a:endParaRPr lang="fr-FR" sz="2800" dirty="0"/>
          </a:p>
          <a:p>
            <a:pPr marL="285750" indent="-285750">
              <a:buFont typeface="Wingdings" panose="05000000000000000000" pitchFamily="2" charset="2"/>
              <a:buChar char="§"/>
            </a:pPr>
            <a:endParaRPr lang="fr-FR" sz="2800" dirty="0"/>
          </a:p>
          <a:p>
            <a:pPr marL="285750" indent="-285750">
              <a:buFont typeface="Wingdings" panose="05000000000000000000" pitchFamily="2" charset="2"/>
              <a:buChar char="§"/>
            </a:pPr>
            <a:endParaRPr lang="fr-FR" sz="2800" dirty="0"/>
          </a:p>
          <a:p>
            <a:pPr marL="285750" indent="-285750">
              <a:buFont typeface="Wingdings" panose="05000000000000000000" pitchFamily="2" charset="2"/>
              <a:buChar char="§"/>
            </a:pPr>
            <a:endParaRPr lang="fr-FR" sz="2800" dirty="0"/>
          </a:p>
          <a:p>
            <a:endParaRPr lang="fr-FR" sz="2800" dirty="0"/>
          </a:p>
        </p:txBody>
      </p:sp>
    </p:spTree>
    <p:extLst>
      <p:ext uri="{BB962C8B-B14F-4D97-AF65-F5344CB8AC3E}">
        <p14:creationId xmlns:p14="http://schemas.microsoft.com/office/powerpoint/2010/main" val="33985361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D3D28-E0A2-5B19-8933-FF1E061C229C}"/>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36FB0B16-C501-C897-550A-B5365BE2FB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92E92331-7A39-6596-F46E-E6C44158DB17}"/>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DE5410E6-C67A-3574-422D-7EC06D464CD5}"/>
              </a:ext>
            </a:extLst>
          </p:cNvPr>
          <p:cNvSpPr txBox="1"/>
          <p:nvPr/>
        </p:nvSpPr>
        <p:spPr>
          <a:xfrm>
            <a:off x="878541" y="251012"/>
            <a:ext cx="10022070" cy="646331"/>
          </a:xfrm>
          <a:prstGeom prst="rect">
            <a:avLst/>
          </a:prstGeom>
          <a:noFill/>
        </p:spPr>
        <p:txBody>
          <a:bodyPr wrap="square" rtlCol="0">
            <a:spAutoFit/>
          </a:bodyPr>
          <a:lstStyle/>
          <a:p>
            <a:r>
              <a:rPr lang="fr-BE" sz="3600" b="1" dirty="0"/>
              <a:t>Le volet interne du PST</a:t>
            </a:r>
          </a:p>
        </p:txBody>
      </p:sp>
      <p:sp>
        <p:nvSpPr>
          <p:cNvPr id="5" name="Rectangle 4">
            <a:extLst>
              <a:ext uri="{FF2B5EF4-FFF2-40B4-BE49-F238E27FC236}">
                <a16:creationId xmlns:a16="http://schemas.microsoft.com/office/drawing/2014/main" id="{3FF6C179-63D2-8129-17E4-F2D62E70F312}"/>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ZoneTexte 7">
            <a:extLst>
              <a:ext uri="{FF2B5EF4-FFF2-40B4-BE49-F238E27FC236}">
                <a16:creationId xmlns:a16="http://schemas.microsoft.com/office/drawing/2014/main" id="{755D1B7E-18E2-56D6-B8BB-A1A8820A4C7A}"/>
              </a:ext>
            </a:extLst>
          </p:cNvPr>
          <p:cNvSpPr txBox="1"/>
          <p:nvPr/>
        </p:nvSpPr>
        <p:spPr>
          <a:xfrm>
            <a:off x="1245579" y="1783676"/>
            <a:ext cx="10563800" cy="8771632"/>
          </a:xfrm>
          <a:prstGeom prst="rect">
            <a:avLst/>
          </a:prstGeom>
          <a:noFill/>
        </p:spPr>
        <p:txBody>
          <a:bodyPr wrap="square" rtlCol="0">
            <a:spAutoFit/>
          </a:bodyPr>
          <a:lstStyle/>
          <a:p>
            <a:r>
              <a:rPr lang="fr-FR" sz="2800" b="1" kern="0" dirty="0">
                <a:solidFill>
                  <a:schemeClr val="accent1"/>
                </a:solidFill>
                <a:effectLst/>
                <a:latin typeface="Aptos" panose="020B0004020202020204" pitchFamily="34" charset="0"/>
                <a:ea typeface="Times New Roman" panose="02020603050405020304" pitchFamily="18" charset="0"/>
                <a:cs typeface="Segoe UI" panose="020B0502040204020203" pitchFamily="34" charset="0"/>
              </a:rPr>
              <a:t>OS1: être une administration attractive et performante </a:t>
            </a:r>
          </a:p>
          <a:p>
            <a:pPr marL="457200" indent="-457200">
              <a:buFont typeface="Wingdings" panose="05000000000000000000" pitchFamily="2" charset="2"/>
              <a:buChar char="ü"/>
            </a:pPr>
            <a:endParaRPr lang="fr-FR" sz="2800" kern="0" dirty="0">
              <a:solidFill>
                <a:schemeClr val="accent1"/>
              </a:solidFill>
              <a:latin typeface="Aptos" panose="020B0004020202020204" pitchFamily="34" charset="0"/>
              <a:ea typeface="Times New Roman" panose="02020603050405020304" pitchFamily="18" charset="0"/>
              <a:cs typeface="Segoe UI" panose="020B0502040204020203" pitchFamily="34" charset="0"/>
            </a:endParaRPr>
          </a:p>
          <a:p>
            <a:pPr marL="457200" indent="-457200">
              <a:buFont typeface="Wingdings" panose="05000000000000000000" pitchFamily="2" charset="2"/>
              <a:buChar char="Ø"/>
            </a:pPr>
            <a:r>
              <a:rPr lang="fr-FR" sz="2800" kern="0" dirty="0">
                <a:solidFill>
                  <a:schemeClr val="accent3"/>
                </a:solidFill>
                <a:effectLst/>
                <a:ea typeface="Times New Roman" panose="02020603050405020304" pitchFamily="18" charset="0"/>
                <a:cs typeface="Segoe UI" panose="020B0502040204020203" pitchFamily="34" charset="0"/>
              </a:rPr>
              <a:t>OO3:</a:t>
            </a:r>
            <a:r>
              <a:rPr lang="fr-BE" sz="2800" kern="0" dirty="0">
                <a:solidFill>
                  <a:schemeClr val="accent3"/>
                </a:solidFill>
                <a:effectLst/>
                <a:ea typeface="Times New Roman" panose="02020603050405020304" pitchFamily="18" charset="0"/>
              </a:rPr>
              <a:t>Veiller au bien-être au travail</a:t>
            </a:r>
            <a:r>
              <a:rPr lang="fr-FR" sz="2800" kern="0" dirty="0">
                <a:solidFill>
                  <a:schemeClr val="accent3"/>
                </a:solidFill>
                <a:effectLst/>
                <a:ea typeface="Times New Roman" panose="02020603050405020304" pitchFamily="18" charset="0"/>
              </a:rPr>
              <a:t> </a:t>
            </a:r>
            <a:endParaRPr lang="fr-FR" sz="2800" kern="0" dirty="0">
              <a:solidFill>
                <a:schemeClr val="accent3"/>
              </a:solidFill>
              <a:effectLst/>
              <a:latin typeface="Aptos" panose="020B0004020202020204" pitchFamily="34" charset="0"/>
              <a:ea typeface="Times New Roman" panose="02020603050405020304" pitchFamily="18" charset="0"/>
              <a:cs typeface="Segoe UI" panose="020B0502040204020203" pitchFamily="34" charset="0"/>
            </a:endParaRPr>
          </a:p>
          <a:p>
            <a:pPr marL="457200" indent="-457200">
              <a:buFont typeface="Wingdings" panose="05000000000000000000" pitchFamily="2" charset="2"/>
              <a:buChar char="q"/>
            </a:pPr>
            <a:r>
              <a:rPr lang="fr-FR" sz="2800" kern="0" dirty="0">
                <a:latin typeface="Aptos" panose="020B0004020202020204" pitchFamily="34" charset="0"/>
                <a:ea typeface="Times New Roman" panose="02020603050405020304" pitchFamily="18" charset="0"/>
                <a:cs typeface="Segoe UI" panose="020B0502040204020203" pitchFamily="34" charset="0"/>
              </a:rPr>
              <a:t>Actions: </a:t>
            </a:r>
          </a:p>
          <a:p>
            <a:pPr marL="457200" lvl="0" indent="-457200" fontAlgn="base">
              <a:buFont typeface="Wingdings" panose="05000000000000000000" pitchFamily="2" charset="2"/>
              <a:buChar char="ü"/>
            </a:pPr>
            <a:r>
              <a:rPr lang="fr-FR" sz="2400" kern="0" dirty="0">
                <a:effectLst/>
                <a:ea typeface="Times New Roman" panose="02020603050405020304" pitchFamily="18" charset="0"/>
                <a:cs typeface="Segoe UI" panose="020B0502040204020203" pitchFamily="34" charset="0"/>
              </a:rPr>
              <a:t>A.1</a:t>
            </a:r>
            <a:r>
              <a:rPr lang="fr-FR" sz="2800" kern="0" dirty="0">
                <a:effectLst/>
                <a:ea typeface="Times New Roman" panose="02020603050405020304" pitchFamily="18" charset="0"/>
                <a:cs typeface="Segoe UI" panose="020B0502040204020203" pitchFamily="34" charset="0"/>
              </a:rPr>
              <a:t>. </a:t>
            </a:r>
            <a:r>
              <a:rPr lang="fr-BE" sz="2400" dirty="0"/>
              <a:t>Réorganiser les services internes en modifiant l’organigramme actuel dit « en râteau ». </a:t>
            </a:r>
            <a:endParaRPr lang="fr-FR" sz="2400" dirty="0"/>
          </a:p>
          <a:p>
            <a:pPr marL="285750" lvl="0" indent="-285750" fontAlgn="base">
              <a:buFont typeface="Wingdings" panose="05000000000000000000" pitchFamily="2" charset="2"/>
              <a:buChar char="ü"/>
            </a:pPr>
            <a:r>
              <a:rPr lang="fr-BE" sz="2400" dirty="0"/>
              <a:t>  A.2. Améliorer l’aménagement des espaces de travail. </a:t>
            </a:r>
            <a:endParaRPr lang="fr-FR" sz="2400" dirty="0"/>
          </a:p>
          <a:p>
            <a:pPr marL="285750" lvl="0" indent="-285750" fontAlgn="base">
              <a:buFont typeface="Wingdings" panose="05000000000000000000" pitchFamily="2" charset="2"/>
              <a:buChar char="ü"/>
            </a:pPr>
            <a:r>
              <a:rPr lang="fr-BE" sz="2400" dirty="0"/>
              <a:t>  A.3. Favoriser la conciliation vie privée – vie professionnelle en mettant en place un horaire flottant et du télétravail structurel et/ou occasionnel.</a:t>
            </a:r>
          </a:p>
          <a:p>
            <a:pPr marL="342900" lvl="0" indent="-342900" fontAlgn="base">
              <a:buFont typeface="Wingdings" panose="05000000000000000000" pitchFamily="2" charset="2"/>
              <a:buChar char="ü"/>
            </a:pPr>
            <a:r>
              <a:rPr lang="fr-BE" sz="2400" dirty="0"/>
              <a:t>A.4. Organiser annuellement un </a:t>
            </a:r>
            <a:r>
              <a:rPr lang="fr-BE" sz="2400" dirty="0" err="1"/>
              <a:t>teambuilding</a:t>
            </a:r>
            <a:r>
              <a:rPr lang="fr-BE" sz="2400" dirty="0"/>
              <a:t>. </a:t>
            </a:r>
            <a:endParaRPr lang="fr-FR" sz="2400" dirty="0"/>
          </a:p>
          <a:p>
            <a:pPr marL="342900" lvl="0" indent="-342900" fontAlgn="base">
              <a:buFont typeface="Wingdings" panose="05000000000000000000" pitchFamily="2" charset="2"/>
              <a:buChar char="ü"/>
            </a:pPr>
            <a:r>
              <a:rPr lang="fr-BE" sz="2400" dirty="0"/>
              <a:t>A.5.Désigner une personne de confiance et un Conseiller en prévention. </a:t>
            </a:r>
            <a:endParaRPr lang="fr-FR" sz="2400" dirty="0"/>
          </a:p>
          <a:p>
            <a:pPr marL="285750" lvl="0" indent="-285750" fontAlgn="base">
              <a:buFont typeface="Wingdings" panose="05000000000000000000" pitchFamily="2" charset="2"/>
              <a:buChar char="ü"/>
            </a:pPr>
            <a:endParaRPr lang="fr-FR" sz="2800" dirty="0"/>
          </a:p>
          <a:p>
            <a:pPr marL="285750" lvl="0" indent="-285750" fontAlgn="base">
              <a:buFont typeface="Wingdings" panose="05000000000000000000" pitchFamily="2" charset="2"/>
              <a:buChar char="ü"/>
            </a:pPr>
            <a:endParaRPr lang="fr-FR" sz="2800" dirty="0"/>
          </a:p>
          <a:p>
            <a:pPr marL="457200" lvl="0" indent="-457200" fontAlgn="base">
              <a:buFont typeface="Wingdings" panose="05000000000000000000" pitchFamily="2" charset="2"/>
              <a:buChar char="ü"/>
            </a:pPr>
            <a:endParaRPr lang="fr-FR" sz="2800" kern="0" dirty="0">
              <a:effectLst/>
              <a:latin typeface="Aptos" panose="020B0004020202020204" pitchFamily="34" charset="0"/>
              <a:ea typeface="Times New Roman" panose="02020603050405020304" pitchFamily="18" charset="0"/>
              <a:cs typeface="Segoe UI" panose="020B0502040204020203" pitchFamily="34" charset="0"/>
            </a:endParaRPr>
          </a:p>
          <a:p>
            <a:pPr marL="457200" lvl="0" indent="-457200" fontAlgn="base">
              <a:buFont typeface="Wingdings" panose="05000000000000000000" pitchFamily="2" charset="2"/>
              <a:buChar char="ü"/>
            </a:pPr>
            <a:endParaRPr lang="fr-FR" sz="2800" kern="0" dirty="0">
              <a:effectLst/>
              <a:latin typeface="Aptos" panose="020B0004020202020204" pitchFamily="34" charset="0"/>
              <a:ea typeface="Times New Roman" panose="02020603050405020304" pitchFamily="18" charset="0"/>
              <a:cs typeface="Segoe UI" panose="020B0502040204020203" pitchFamily="34" charset="0"/>
            </a:endParaRPr>
          </a:p>
          <a:p>
            <a:pPr marL="457200" indent="-457200">
              <a:buFont typeface="Wingdings" panose="05000000000000000000" pitchFamily="2" charset="2"/>
              <a:buChar char="ü"/>
            </a:pPr>
            <a:endParaRPr lang="fr-FR" sz="2800" dirty="0"/>
          </a:p>
          <a:p>
            <a:pPr marL="457200" indent="-457200">
              <a:buFont typeface="Wingdings" panose="05000000000000000000" pitchFamily="2" charset="2"/>
              <a:buChar char="ü"/>
            </a:pPr>
            <a:endParaRPr lang="fr-FR" sz="2800" dirty="0"/>
          </a:p>
          <a:p>
            <a:pPr marL="457200" indent="-457200">
              <a:buFont typeface="Wingdings" panose="05000000000000000000" pitchFamily="2" charset="2"/>
              <a:buChar char="ü"/>
            </a:pPr>
            <a:endParaRPr lang="fr-FR" sz="2800" dirty="0"/>
          </a:p>
          <a:p>
            <a:pPr marL="457200" indent="-457200">
              <a:buFont typeface="Wingdings" panose="05000000000000000000" pitchFamily="2" charset="2"/>
              <a:buChar char="ü"/>
            </a:pPr>
            <a:endParaRPr lang="fr-FR" sz="2800" dirty="0"/>
          </a:p>
          <a:p>
            <a:pPr marL="457200" indent="-457200">
              <a:buFont typeface="Wingdings" panose="05000000000000000000" pitchFamily="2" charset="2"/>
              <a:buChar char="ü"/>
            </a:pPr>
            <a:endParaRPr lang="fr-FR" sz="2800" dirty="0"/>
          </a:p>
          <a:p>
            <a:pPr marL="457200" indent="-457200">
              <a:buFont typeface="Wingdings" panose="05000000000000000000" pitchFamily="2" charset="2"/>
              <a:buChar char="ü"/>
            </a:pPr>
            <a:endParaRPr lang="fr-FR" sz="2800" dirty="0"/>
          </a:p>
        </p:txBody>
      </p:sp>
    </p:spTree>
    <p:extLst>
      <p:ext uri="{BB962C8B-B14F-4D97-AF65-F5344CB8AC3E}">
        <p14:creationId xmlns:p14="http://schemas.microsoft.com/office/powerpoint/2010/main" val="1822180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5A006-0148-237F-CBED-AE2CE3EC4FB7}"/>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ABB392A1-E027-6D46-F435-AB89EEB40D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856EAFD3-DE05-74B1-EE1E-C111DFEF8AFB}"/>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8D2BE64A-E161-1B5B-5D22-6E1D7FC3F25F}"/>
              </a:ext>
            </a:extLst>
          </p:cNvPr>
          <p:cNvSpPr txBox="1"/>
          <p:nvPr/>
        </p:nvSpPr>
        <p:spPr>
          <a:xfrm>
            <a:off x="878541" y="251012"/>
            <a:ext cx="10022070" cy="646331"/>
          </a:xfrm>
          <a:prstGeom prst="rect">
            <a:avLst/>
          </a:prstGeom>
          <a:noFill/>
        </p:spPr>
        <p:txBody>
          <a:bodyPr wrap="square" rtlCol="0">
            <a:spAutoFit/>
          </a:bodyPr>
          <a:lstStyle/>
          <a:p>
            <a:r>
              <a:rPr lang="fr-BE" sz="3600" b="1" dirty="0"/>
              <a:t>Le volet interne du PST</a:t>
            </a:r>
          </a:p>
        </p:txBody>
      </p:sp>
      <p:sp>
        <p:nvSpPr>
          <p:cNvPr id="5" name="Rectangle 4">
            <a:extLst>
              <a:ext uri="{FF2B5EF4-FFF2-40B4-BE49-F238E27FC236}">
                <a16:creationId xmlns:a16="http://schemas.microsoft.com/office/drawing/2014/main" id="{B2950EF8-0859-8517-F9BF-3CF913258A4A}"/>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ZoneTexte 7">
            <a:extLst>
              <a:ext uri="{FF2B5EF4-FFF2-40B4-BE49-F238E27FC236}">
                <a16:creationId xmlns:a16="http://schemas.microsoft.com/office/drawing/2014/main" id="{1B73423A-D446-5C97-2F07-A4960364F260}"/>
              </a:ext>
            </a:extLst>
          </p:cNvPr>
          <p:cNvSpPr txBox="1"/>
          <p:nvPr/>
        </p:nvSpPr>
        <p:spPr>
          <a:xfrm>
            <a:off x="1245579" y="1783676"/>
            <a:ext cx="10563800" cy="5605637"/>
          </a:xfrm>
          <a:prstGeom prst="rect">
            <a:avLst/>
          </a:prstGeom>
          <a:noFill/>
        </p:spPr>
        <p:txBody>
          <a:bodyPr wrap="square" rtlCol="0">
            <a:spAutoFit/>
          </a:bodyPr>
          <a:lstStyle/>
          <a:p>
            <a:r>
              <a:rPr lang="fr-FR" sz="2800" b="1" kern="0" dirty="0">
                <a:solidFill>
                  <a:schemeClr val="accent1"/>
                </a:solidFill>
                <a:effectLst/>
                <a:latin typeface="Aptos" panose="020B0004020202020204" pitchFamily="34" charset="0"/>
                <a:ea typeface="Times New Roman" panose="02020603050405020304" pitchFamily="18" charset="0"/>
                <a:cs typeface="Segoe UI" panose="020B0502040204020203" pitchFamily="34" charset="0"/>
              </a:rPr>
              <a:t>OS2: </a:t>
            </a:r>
            <a:r>
              <a:rPr lang="fr-BE" sz="2800" b="1" dirty="0">
                <a:solidFill>
                  <a:schemeClr val="accent1"/>
                </a:solidFill>
              </a:rPr>
              <a:t>Développer une communication claire, accessible afin de renforcer la transparence tout en garantissant un service de qualité</a:t>
            </a:r>
            <a:r>
              <a:rPr lang="fr-FR" sz="2800" dirty="0">
                <a:solidFill>
                  <a:schemeClr val="accent1"/>
                </a:solidFill>
              </a:rPr>
              <a:t> </a:t>
            </a:r>
          </a:p>
          <a:p>
            <a:pPr marL="285750" indent="-285750">
              <a:buFont typeface="Wingdings" panose="05000000000000000000" pitchFamily="2" charset="2"/>
              <a:buChar char="§"/>
            </a:pPr>
            <a:r>
              <a:rPr lang="fr-FR" sz="2400" b="1" dirty="0"/>
              <a:t>Finalité</a:t>
            </a:r>
            <a:r>
              <a:rPr lang="fr-FR" sz="2400" dirty="0"/>
              <a:t> : Assurer une communication claire, moderne et accessible entre la commune, les citoyens, les partenaires et les agents internes, afin de renforcer la qualité des services publics. </a:t>
            </a:r>
          </a:p>
          <a:p>
            <a:pPr marL="285750" indent="-285750">
              <a:buFont typeface="Wingdings" panose="05000000000000000000" pitchFamily="2" charset="2"/>
              <a:buChar char="§"/>
            </a:pPr>
            <a:endParaRPr lang="fr-FR" sz="2400" dirty="0"/>
          </a:p>
          <a:p>
            <a:pPr marL="285750" indent="-285750">
              <a:buFont typeface="Wingdings" panose="05000000000000000000" pitchFamily="2" charset="2"/>
              <a:buChar char="§"/>
            </a:pPr>
            <a:r>
              <a:rPr lang="fr-FR" sz="2400" b="1" dirty="0"/>
              <a:t>Enjeux:</a:t>
            </a:r>
          </a:p>
          <a:p>
            <a:pPr fontAlgn="base"/>
            <a:r>
              <a:rPr lang="fr-FR" sz="2400" kern="0" dirty="0">
                <a:latin typeface="Times New Roman" panose="02020603050405020304" pitchFamily="18" charset="0"/>
                <a:ea typeface="Times New Roman" panose="02020603050405020304" pitchFamily="18" charset="0"/>
                <a:cs typeface="Times New Roman" panose="02020603050405020304" pitchFamily="18" charset="0"/>
              </a:rPr>
              <a:t>- </a:t>
            </a:r>
            <a:r>
              <a:rPr lang="fr-FR" sz="2400" dirty="0"/>
              <a:t>Répondre aux attentes croissantes des citoyens en matière d’information rapide et fiable. </a:t>
            </a:r>
          </a:p>
          <a:p>
            <a:pPr fontAlgn="base"/>
            <a:r>
              <a:rPr lang="fr-FR" sz="2400" dirty="0"/>
              <a:t>- Améliorer la coordination interne entre services pour plus de cohérence et d’efficacité. </a:t>
            </a:r>
          </a:p>
          <a:p>
            <a:pPr fontAlgn="base">
              <a:lnSpc>
                <a:spcPct val="115000"/>
              </a:lnSpc>
              <a:spcAft>
                <a:spcPts val="800"/>
              </a:spcAft>
              <a:buNone/>
            </a:pPr>
            <a:endParaRPr lang="fr-FR" sz="2400" b="1" kern="0" dirty="0">
              <a:solidFill>
                <a:schemeClr val="accent1"/>
              </a:solidFill>
              <a:effectLst/>
              <a:latin typeface="Aptos" panose="020B0004020202020204" pitchFamily="34" charset="0"/>
              <a:ea typeface="Times New Roman" panose="02020603050405020304" pitchFamily="18" charset="0"/>
              <a:cs typeface="Segoe UI" panose="020B0502040204020203" pitchFamily="34" charset="0"/>
            </a:endParaRPr>
          </a:p>
          <a:p>
            <a:pPr lvl="0" fontAlgn="base"/>
            <a:r>
              <a:rPr lang="fr-BE" sz="2400" dirty="0"/>
              <a:t>  </a:t>
            </a:r>
            <a:endParaRPr lang="fr-FR" sz="2800" dirty="0"/>
          </a:p>
        </p:txBody>
      </p:sp>
    </p:spTree>
    <p:extLst>
      <p:ext uri="{BB962C8B-B14F-4D97-AF65-F5344CB8AC3E}">
        <p14:creationId xmlns:p14="http://schemas.microsoft.com/office/powerpoint/2010/main" val="1522216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12CBD-60ED-C226-1BBF-55DC5082C787}"/>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4B50063C-EDD0-3E08-E69A-498EF4539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66EF9A2C-8441-C5CF-3A47-BCCC7A66297A}"/>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E6977F5B-06B6-A405-F6F8-925A6DE1A477}"/>
              </a:ext>
            </a:extLst>
          </p:cNvPr>
          <p:cNvSpPr txBox="1"/>
          <p:nvPr/>
        </p:nvSpPr>
        <p:spPr>
          <a:xfrm>
            <a:off x="878541" y="251012"/>
            <a:ext cx="10022070" cy="646331"/>
          </a:xfrm>
          <a:prstGeom prst="rect">
            <a:avLst/>
          </a:prstGeom>
          <a:noFill/>
        </p:spPr>
        <p:txBody>
          <a:bodyPr wrap="square" rtlCol="0">
            <a:spAutoFit/>
          </a:bodyPr>
          <a:lstStyle/>
          <a:p>
            <a:r>
              <a:rPr lang="fr-BE" sz="3600" b="1" dirty="0"/>
              <a:t>Le volet interne du PST</a:t>
            </a:r>
          </a:p>
        </p:txBody>
      </p:sp>
      <p:sp>
        <p:nvSpPr>
          <p:cNvPr id="5" name="Rectangle 4">
            <a:extLst>
              <a:ext uri="{FF2B5EF4-FFF2-40B4-BE49-F238E27FC236}">
                <a16:creationId xmlns:a16="http://schemas.microsoft.com/office/drawing/2014/main" id="{DDB04CD0-9728-DF5F-C1FA-790A9D5E5FE4}"/>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ZoneTexte 7">
            <a:extLst>
              <a:ext uri="{FF2B5EF4-FFF2-40B4-BE49-F238E27FC236}">
                <a16:creationId xmlns:a16="http://schemas.microsoft.com/office/drawing/2014/main" id="{226B534C-2D18-56CB-2746-475BAE1BBAEC}"/>
              </a:ext>
            </a:extLst>
          </p:cNvPr>
          <p:cNvSpPr txBox="1"/>
          <p:nvPr/>
        </p:nvSpPr>
        <p:spPr>
          <a:xfrm>
            <a:off x="1245579" y="1783676"/>
            <a:ext cx="10563800" cy="4301690"/>
          </a:xfrm>
          <a:prstGeom prst="rect">
            <a:avLst/>
          </a:prstGeom>
          <a:noFill/>
        </p:spPr>
        <p:txBody>
          <a:bodyPr wrap="square" rtlCol="0">
            <a:spAutoFit/>
          </a:bodyPr>
          <a:lstStyle/>
          <a:p>
            <a:r>
              <a:rPr lang="fr-FR" sz="2800" b="1" kern="0" dirty="0">
                <a:solidFill>
                  <a:schemeClr val="accent1"/>
                </a:solidFill>
                <a:effectLst/>
                <a:latin typeface="Aptos" panose="020B0004020202020204" pitchFamily="34" charset="0"/>
                <a:ea typeface="Times New Roman" panose="02020603050405020304" pitchFamily="18" charset="0"/>
                <a:cs typeface="Segoe UI" panose="020B0502040204020203" pitchFamily="34" charset="0"/>
              </a:rPr>
              <a:t>OS2: </a:t>
            </a:r>
            <a:r>
              <a:rPr lang="fr-BE" sz="2800" b="1" dirty="0">
                <a:solidFill>
                  <a:schemeClr val="accent1"/>
                </a:solidFill>
              </a:rPr>
              <a:t>Développer une communication claire, accessible afin de renforcer la transparence tout en garantissant un service de qualité</a:t>
            </a:r>
            <a:r>
              <a:rPr lang="fr-FR" sz="2800" dirty="0">
                <a:solidFill>
                  <a:schemeClr val="accent1"/>
                </a:solidFill>
              </a:rPr>
              <a:t> </a:t>
            </a:r>
          </a:p>
          <a:p>
            <a:endParaRPr lang="fr-FR" sz="2800" dirty="0">
              <a:solidFill>
                <a:schemeClr val="accent1"/>
              </a:solidFill>
            </a:endParaRPr>
          </a:p>
          <a:p>
            <a:pPr marL="342900" indent="-342900" fontAlgn="base">
              <a:lnSpc>
                <a:spcPct val="115000"/>
              </a:lnSpc>
              <a:spcAft>
                <a:spcPts val="800"/>
              </a:spcAft>
              <a:buFont typeface="Wingdings" panose="05000000000000000000" pitchFamily="2" charset="2"/>
              <a:buChar char="Ø"/>
            </a:pPr>
            <a:r>
              <a:rPr lang="fr-FR" sz="2400" b="1" i="1" dirty="0">
                <a:solidFill>
                  <a:schemeClr val="accent3"/>
                </a:solidFill>
              </a:rPr>
              <a:t>OO1: </a:t>
            </a:r>
            <a:r>
              <a:rPr lang="fr-FR" sz="2800" dirty="0">
                <a:solidFill>
                  <a:schemeClr val="accent3"/>
                </a:solidFill>
              </a:rPr>
              <a:t>Renforcer la communication interne afin de la rendre plus claire, accessible, et instaurer une transversalité entre les différents services. </a:t>
            </a:r>
          </a:p>
          <a:p>
            <a:pPr marL="342900" indent="-342900" fontAlgn="base">
              <a:lnSpc>
                <a:spcPct val="115000"/>
              </a:lnSpc>
              <a:spcAft>
                <a:spcPts val="800"/>
              </a:spcAft>
              <a:buFont typeface="Wingdings" panose="05000000000000000000" pitchFamily="2" charset="2"/>
              <a:buChar char="Ø"/>
            </a:pPr>
            <a:endParaRPr lang="fr-FR" sz="2400" b="1" kern="0" dirty="0">
              <a:solidFill>
                <a:schemeClr val="accent1"/>
              </a:solidFill>
              <a:effectLst/>
              <a:latin typeface="Aptos" panose="020B0004020202020204" pitchFamily="34" charset="0"/>
              <a:ea typeface="Times New Roman" panose="02020603050405020304" pitchFamily="18" charset="0"/>
              <a:cs typeface="Segoe UI" panose="020B0502040204020203" pitchFamily="34" charset="0"/>
            </a:endParaRPr>
          </a:p>
          <a:p>
            <a:pPr lvl="0" fontAlgn="base"/>
            <a:r>
              <a:rPr lang="fr-BE" sz="2400" dirty="0"/>
              <a:t>  </a:t>
            </a:r>
            <a:endParaRPr lang="fr-FR" sz="2800" dirty="0"/>
          </a:p>
        </p:txBody>
      </p:sp>
    </p:spTree>
    <p:extLst>
      <p:ext uri="{BB962C8B-B14F-4D97-AF65-F5344CB8AC3E}">
        <p14:creationId xmlns:p14="http://schemas.microsoft.com/office/powerpoint/2010/main" val="4039010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60339-1B43-69F3-BD1D-E538BB2ADC3E}"/>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4F3F4C38-990D-74C5-1125-2008C9D224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018E4545-9C0D-9B06-34C7-34E4546C66FE}"/>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FBE4B9BA-88B2-37F0-201D-74560280070E}"/>
              </a:ext>
            </a:extLst>
          </p:cNvPr>
          <p:cNvSpPr txBox="1"/>
          <p:nvPr/>
        </p:nvSpPr>
        <p:spPr>
          <a:xfrm>
            <a:off x="878541" y="251012"/>
            <a:ext cx="10022070" cy="646331"/>
          </a:xfrm>
          <a:prstGeom prst="rect">
            <a:avLst/>
          </a:prstGeom>
          <a:noFill/>
        </p:spPr>
        <p:txBody>
          <a:bodyPr wrap="square" rtlCol="0">
            <a:spAutoFit/>
          </a:bodyPr>
          <a:lstStyle/>
          <a:p>
            <a:r>
              <a:rPr lang="fr-BE" sz="3600" b="1" dirty="0"/>
              <a:t>Le volet interne du PST</a:t>
            </a:r>
          </a:p>
        </p:txBody>
      </p:sp>
      <p:sp>
        <p:nvSpPr>
          <p:cNvPr id="5" name="Rectangle 4">
            <a:extLst>
              <a:ext uri="{FF2B5EF4-FFF2-40B4-BE49-F238E27FC236}">
                <a16:creationId xmlns:a16="http://schemas.microsoft.com/office/drawing/2014/main" id="{08CA6619-80E8-1457-D771-8F164033A828}"/>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ZoneTexte 7">
            <a:extLst>
              <a:ext uri="{FF2B5EF4-FFF2-40B4-BE49-F238E27FC236}">
                <a16:creationId xmlns:a16="http://schemas.microsoft.com/office/drawing/2014/main" id="{2BA83C24-E1D9-8434-A026-8BE3E6881E75}"/>
              </a:ext>
            </a:extLst>
          </p:cNvPr>
          <p:cNvSpPr txBox="1"/>
          <p:nvPr/>
        </p:nvSpPr>
        <p:spPr>
          <a:xfrm>
            <a:off x="1245579" y="1783676"/>
            <a:ext cx="10563800" cy="4462760"/>
          </a:xfrm>
          <a:prstGeom prst="rect">
            <a:avLst/>
          </a:prstGeom>
          <a:noFill/>
        </p:spPr>
        <p:txBody>
          <a:bodyPr wrap="square" rtlCol="0">
            <a:spAutoFit/>
          </a:bodyPr>
          <a:lstStyle/>
          <a:p>
            <a:pPr marL="457200" indent="-457200">
              <a:buFont typeface="Wingdings" panose="05000000000000000000" pitchFamily="2" charset="2"/>
              <a:buChar char="q"/>
            </a:pPr>
            <a:r>
              <a:rPr lang="fr-FR" sz="3200" kern="0" dirty="0">
                <a:latin typeface="Aptos" panose="020B0004020202020204" pitchFamily="34" charset="0"/>
                <a:ea typeface="Times New Roman" panose="02020603050405020304" pitchFamily="18" charset="0"/>
                <a:cs typeface="Segoe UI" panose="020B0502040204020203" pitchFamily="34" charset="0"/>
              </a:rPr>
              <a:t>Actions: </a:t>
            </a:r>
          </a:p>
          <a:p>
            <a:pPr marL="457200" lvl="0" indent="-457200" fontAlgn="base">
              <a:buFont typeface="Wingdings" panose="05000000000000000000" pitchFamily="2" charset="2"/>
              <a:buChar char="ü"/>
            </a:pPr>
            <a:r>
              <a:rPr lang="fr-FR" sz="2800" kern="0" dirty="0">
                <a:ea typeface="Times New Roman" panose="02020603050405020304" pitchFamily="18" charset="0"/>
                <a:cs typeface="Segoe UI" panose="020B0502040204020203" pitchFamily="34" charset="0"/>
              </a:rPr>
              <a:t>A.1</a:t>
            </a:r>
            <a:r>
              <a:rPr lang="fr-FR" sz="3200" kern="0" dirty="0">
                <a:ea typeface="Times New Roman" panose="02020603050405020304" pitchFamily="18" charset="0"/>
                <a:cs typeface="Segoe UI" panose="020B0502040204020203" pitchFamily="34" charset="0"/>
              </a:rPr>
              <a:t>. </a:t>
            </a:r>
            <a:r>
              <a:rPr lang="fr-FR" sz="2400" dirty="0"/>
              <a:t>Mettre à jour l’organigramme transversal.</a:t>
            </a:r>
          </a:p>
          <a:p>
            <a:pPr marL="285750" lvl="0" indent="-285750" fontAlgn="base">
              <a:buFont typeface="Wingdings" panose="05000000000000000000" pitchFamily="2" charset="2"/>
              <a:buChar char="ü"/>
            </a:pPr>
            <a:r>
              <a:rPr lang="fr-BE" sz="2800" dirty="0"/>
              <a:t>  A.2. </a:t>
            </a:r>
            <a:r>
              <a:rPr lang="fr-BE" sz="2400" dirty="0"/>
              <a:t>Créer un trombinoscope.</a:t>
            </a:r>
          </a:p>
          <a:p>
            <a:pPr marL="285750" lvl="0" indent="-285750" fontAlgn="base">
              <a:buFont typeface="Wingdings" panose="05000000000000000000" pitchFamily="2" charset="2"/>
              <a:buChar char="ü"/>
            </a:pPr>
            <a:r>
              <a:rPr lang="fr-BE" sz="2800" dirty="0"/>
              <a:t>  A.3. </a:t>
            </a:r>
            <a:r>
              <a:rPr lang="fr-FR" sz="2400" dirty="0"/>
              <a:t>Moderniser et diversifier les supports de communication (site internet, uniformisation des courriers, etc.).</a:t>
            </a:r>
            <a:endParaRPr lang="fr-BE" sz="2400" dirty="0"/>
          </a:p>
          <a:p>
            <a:pPr marL="342900" lvl="0" indent="-342900" fontAlgn="base">
              <a:buFont typeface="Wingdings" panose="05000000000000000000" pitchFamily="2" charset="2"/>
              <a:buChar char="ü"/>
            </a:pPr>
            <a:r>
              <a:rPr lang="fr-BE" sz="2800" dirty="0"/>
              <a:t> A.4.</a:t>
            </a:r>
            <a:r>
              <a:rPr lang="fr-FR" dirty="0"/>
              <a:t> </a:t>
            </a:r>
            <a:r>
              <a:rPr lang="fr-FR" sz="2400" dirty="0"/>
              <a:t>Installer des pictogrammes de guidance.</a:t>
            </a:r>
          </a:p>
          <a:p>
            <a:pPr marL="457200" lvl="0" indent="-457200" fontAlgn="base">
              <a:buFont typeface="Wingdings" panose="05000000000000000000" pitchFamily="2" charset="2"/>
              <a:buChar char="ü"/>
            </a:pPr>
            <a:r>
              <a:rPr lang="fr-FR" sz="2800" dirty="0"/>
              <a:t>A.5. </a:t>
            </a:r>
            <a:r>
              <a:rPr lang="fr-FR" sz="2400" dirty="0"/>
              <a:t>Passer à une ère numérique – Plan de numérisation des archives – Numérisation automatique des actes administratifs.</a:t>
            </a:r>
          </a:p>
          <a:p>
            <a:pPr marL="342900" lvl="0" indent="-342900" fontAlgn="base">
              <a:buFont typeface="Wingdings" panose="05000000000000000000" pitchFamily="2" charset="2"/>
              <a:buChar char="ü"/>
            </a:pPr>
            <a:r>
              <a:rPr lang="fr-FR" sz="2800" dirty="0"/>
              <a:t> A.6</a:t>
            </a:r>
            <a:r>
              <a:rPr lang="fr-FR" sz="2400" dirty="0"/>
              <a:t>. Développer des outils collaboratifs.</a:t>
            </a:r>
          </a:p>
          <a:p>
            <a:pPr marL="342900" lvl="0" indent="-342900" fontAlgn="base">
              <a:buFont typeface="Wingdings" panose="05000000000000000000" pitchFamily="2" charset="2"/>
              <a:buChar char="ü"/>
            </a:pPr>
            <a:r>
              <a:rPr lang="fr-FR" sz="2400" dirty="0"/>
              <a:t> </a:t>
            </a:r>
            <a:r>
              <a:rPr lang="fr-FR" sz="2800" dirty="0"/>
              <a:t>A.7. </a:t>
            </a:r>
            <a:r>
              <a:rPr lang="fr-FR" sz="2400" dirty="0"/>
              <a:t>Organiser régulièrement des réunions individuelles et/ou par pôle.</a:t>
            </a:r>
          </a:p>
        </p:txBody>
      </p:sp>
    </p:spTree>
    <p:extLst>
      <p:ext uri="{BB962C8B-B14F-4D97-AF65-F5344CB8AC3E}">
        <p14:creationId xmlns:p14="http://schemas.microsoft.com/office/powerpoint/2010/main" val="25519264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A2DFF-4404-8A69-49F9-F0DE6DDB7C8C}"/>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3034A51F-F028-2935-547A-08D3CB3C3B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EE8627FD-1D29-3AE8-36A9-646D19C644B7}"/>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DAC78F19-3AD5-54E6-485F-61641411858C}"/>
              </a:ext>
            </a:extLst>
          </p:cNvPr>
          <p:cNvSpPr txBox="1"/>
          <p:nvPr/>
        </p:nvSpPr>
        <p:spPr>
          <a:xfrm>
            <a:off x="878541" y="251012"/>
            <a:ext cx="10022070" cy="646331"/>
          </a:xfrm>
          <a:prstGeom prst="rect">
            <a:avLst/>
          </a:prstGeom>
          <a:noFill/>
        </p:spPr>
        <p:txBody>
          <a:bodyPr wrap="square" rtlCol="0">
            <a:spAutoFit/>
          </a:bodyPr>
          <a:lstStyle/>
          <a:p>
            <a:r>
              <a:rPr lang="fr-BE" sz="3600" b="1" dirty="0"/>
              <a:t>Le volet interne du PST</a:t>
            </a:r>
          </a:p>
        </p:txBody>
      </p:sp>
      <p:sp>
        <p:nvSpPr>
          <p:cNvPr id="5" name="Rectangle 4">
            <a:extLst>
              <a:ext uri="{FF2B5EF4-FFF2-40B4-BE49-F238E27FC236}">
                <a16:creationId xmlns:a16="http://schemas.microsoft.com/office/drawing/2014/main" id="{4DCC1CCD-A2C5-7CCE-062F-FB05723DE319}"/>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 name="ZoneTexte 6">
            <a:extLst>
              <a:ext uri="{FF2B5EF4-FFF2-40B4-BE49-F238E27FC236}">
                <a16:creationId xmlns:a16="http://schemas.microsoft.com/office/drawing/2014/main" id="{AF38E9C9-8837-F057-1BEE-D1B5501187FB}"/>
              </a:ext>
            </a:extLst>
          </p:cNvPr>
          <p:cNvSpPr txBox="1"/>
          <p:nvPr/>
        </p:nvSpPr>
        <p:spPr>
          <a:xfrm>
            <a:off x="878541" y="1770434"/>
            <a:ext cx="9510599" cy="3724096"/>
          </a:xfrm>
          <a:prstGeom prst="rect">
            <a:avLst/>
          </a:prstGeom>
          <a:noFill/>
        </p:spPr>
        <p:txBody>
          <a:bodyPr wrap="square" rtlCol="0">
            <a:spAutoFit/>
          </a:bodyPr>
          <a:lstStyle/>
          <a:p>
            <a:pPr marL="285750" indent="-285750">
              <a:buFont typeface="Wingdings" panose="05000000000000000000" pitchFamily="2" charset="2"/>
              <a:buChar char="Ø"/>
            </a:pPr>
            <a:r>
              <a:rPr lang="fr-FR" sz="2800" dirty="0">
                <a:solidFill>
                  <a:schemeClr val="accent3"/>
                </a:solidFill>
              </a:rPr>
              <a:t>OO2: Assurer la mise en conformité avec le RGPD et garantir la protection des données à caractère personnel.</a:t>
            </a:r>
          </a:p>
          <a:p>
            <a:pPr marL="457200" indent="-457200">
              <a:buFont typeface="Wingdings" panose="05000000000000000000" pitchFamily="2" charset="2"/>
              <a:buChar char="q"/>
            </a:pPr>
            <a:endParaRPr lang="fr-FR" sz="2400" dirty="0"/>
          </a:p>
          <a:p>
            <a:pPr marL="457200" indent="-457200">
              <a:buFont typeface="Wingdings" panose="05000000000000000000" pitchFamily="2" charset="2"/>
              <a:buChar char="q"/>
            </a:pPr>
            <a:r>
              <a:rPr lang="fr-FR" sz="2800" dirty="0"/>
              <a:t>Actions:</a:t>
            </a:r>
          </a:p>
          <a:p>
            <a:pPr marL="457200" indent="-457200">
              <a:buFont typeface="Wingdings" panose="05000000000000000000" pitchFamily="2" charset="2"/>
              <a:buChar char="ü"/>
            </a:pPr>
            <a:r>
              <a:rPr lang="fr-FR" sz="2400" dirty="0"/>
              <a:t>A.1. Formation de la Déléguée à la Protection des données (DPO). </a:t>
            </a:r>
          </a:p>
          <a:p>
            <a:pPr marL="457200" indent="-457200">
              <a:buFont typeface="Wingdings" panose="05000000000000000000" pitchFamily="2" charset="2"/>
              <a:buChar char="ü"/>
            </a:pPr>
            <a:r>
              <a:rPr lang="fr-FR" sz="2400" dirty="0"/>
              <a:t>A.2. Elaboration du registre des traitements</a:t>
            </a:r>
          </a:p>
          <a:p>
            <a:pPr marL="457200" indent="-457200">
              <a:buFont typeface="Wingdings" panose="05000000000000000000" pitchFamily="2" charset="2"/>
              <a:buChar char="ü"/>
            </a:pPr>
            <a:r>
              <a:rPr lang="fr-FR" sz="2400" dirty="0"/>
              <a:t>A.3. Sensibilisation du personnel</a:t>
            </a:r>
          </a:p>
          <a:p>
            <a:endParaRPr lang="fr-FR" sz="2800" dirty="0">
              <a:solidFill>
                <a:schemeClr val="accent3"/>
              </a:solidFill>
            </a:endParaRPr>
          </a:p>
          <a:p>
            <a:endParaRPr lang="fr-FR" sz="2800" dirty="0">
              <a:solidFill>
                <a:schemeClr val="accent3"/>
              </a:solidFill>
            </a:endParaRPr>
          </a:p>
        </p:txBody>
      </p:sp>
    </p:spTree>
    <p:extLst>
      <p:ext uri="{BB962C8B-B14F-4D97-AF65-F5344CB8AC3E}">
        <p14:creationId xmlns:p14="http://schemas.microsoft.com/office/powerpoint/2010/main" val="40523072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59850-068E-DB98-4440-16713AE8EA33}"/>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4298692A-E0E0-229F-9561-D6228CCBD8C0}"/>
              </a:ext>
            </a:extLst>
          </p:cNvPr>
          <p:cNvPicPr>
            <a:picLocks noChangeAspect="1"/>
          </p:cNvPicPr>
          <p:nvPr/>
        </p:nvPicPr>
        <p:blipFill>
          <a:blip r:embed="rId2">
            <a:duotone>
              <a:prstClr val="black"/>
              <a:prstClr val="white"/>
            </a:duotone>
          </a:blip>
          <a:stretch>
            <a:fillRect/>
          </a:stretch>
        </p:blipFill>
        <p:spPr>
          <a:xfrm>
            <a:off x="0" y="0"/>
            <a:ext cx="4204912" cy="6727861"/>
          </a:xfrm>
          <a:prstGeom prst="rect">
            <a:avLst/>
          </a:prstGeom>
        </p:spPr>
      </p:pic>
      <p:sp>
        <p:nvSpPr>
          <p:cNvPr id="3" name="ZoneTexte 2">
            <a:extLst>
              <a:ext uri="{FF2B5EF4-FFF2-40B4-BE49-F238E27FC236}">
                <a16:creationId xmlns:a16="http://schemas.microsoft.com/office/drawing/2014/main" id="{C3DAD408-5A0C-56F0-FC29-157E4DA34B14}"/>
              </a:ext>
            </a:extLst>
          </p:cNvPr>
          <p:cNvSpPr txBox="1"/>
          <p:nvPr/>
        </p:nvSpPr>
        <p:spPr>
          <a:xfrm>
            <a:off x="5074025" y="1550894"/>
            <a:ext cx="6320116" cy="3539430"/>
          </a:xfrm>
          <a:prstGeom prst="rect">
            <a:avLst/>
          </a:prstGeom>
          <a:noFill/>
        </p:spPr>
        <p:txBody>
          <a:bodyPr wrap="square" rtlCol="0">
            <a:spAutoFit/>
          </a:bodyPr>
          <a:lstStyle/>
          <a:p>
            <a:pPr marL="457200" indent="-457200">
              <a:buClr>
                <a:schemeClr val="accent4">
                  <a:lumMod val="75000"/>
                </a:schemeClr>
              </a:buClr>
              <a:buFont typeface="Wingdings" panose="05000000000000000000" pitchFamily="2" charset="2"/>
              <a:buChar char="q"/>
            </a:pPr>
            <a:r>
              <a:rPr lang="fr-BE" sz="3200" dirty="0">
                <a:solidFill>
                  <a:schemeClr val="bg1">
                    <a:lumMod val="75000"/>
                  </a:schemeClr>
                </a:solidFill>
              </a:rPr>
              <a:t>Introduction générale au PST</a:t>
            </a:r>
          </a:p>
          <a:p>
            <a:pPr marL="457200" indent="-457200">
              <a:buClr>
                <a:schemeClr val="accent4">
                  <a:lumMod val="75000"/>
                </a:schemeClr>
              </a:buClr>
              <a:buFont typeface="Wingdings" panose="05000000000000000000" pitchFamily="2" charset="2"/>
              <a:buChar char="q"/>
            </a:pPr>
            <a:endParaRPr lang="fr-BE" sz="3200" dirty="0">
              <a:solidFill>
                <a:schemeClr val="bg1">
                  <a:lumMod val="75000"/>
                </a:schemeClr>
              </a:solidFill>
            </a:endParaRPr>
          </a:p>
          <a:p>
            <a:pPr marL="457200" indent="-457200">
              <a:buClr>
                <a:schemeClr val="accent4">
                  <a:lumMod val="75000"/>
                </a:schemeClr>
              </a:buClr>
              <a:buFont typeface="Wingdings" panose="05000000000000000000" pitchFamily="2" charset="2"/>
              <a:buChar char="q"/>
            </a:pPr>
            <a:r>
              <a:rPr lang="fr-BE" sz="3200" dirty="0">
                <a:solidFill>
                  <a:schemeClr val="bg1">
                    <a:lumMod val="75000"/>
                  </a:schemeClr>
                </a:solidFill>
              </a:rPr>
              <a:t>Le volet interne du PST</a:t>
            </a:r>
          </a:p>
          <a:p>
            <a:pPr marL="457200" indent="-457200">
              <a:buClr>
                <a:schemeClr val="accent4">
                  <a:lumMod val="75000"/>
                </a:schemeClr>
              </a:buClr>
              <a:buFont typeface="Wingdings" panose="05000000000000000000" pitchFamily="2" charset="2"/>
              <a:buChar char="q"/>
            </a:pPr>
            <a:endParaRPr lang="fr-BE" sz="3200" dirty="0"/>
          </a:p>
          <a:p>
            <a:pPr marL="457200" indent="-457200">
              <a:buClr>
                <a:schemeClr val="accent4">
                  <a:lumMod val="75000"/>
                </a:schemeClr>
              </a:buClr>
              <a:buFont typeface="Wingdings" panose="05000000000000000000" pitchFamily="2" charset="2"/>
              <a:buChar char="q"/>
            </a:pPr>
            <a:r>
              <a:rPr lang="fr-BE" sz="3200" dirty="0"/>
              <a:t>Le volet externe du PST</a:t>
            </a:r>
          </a:p>
          <a:p>
            <a:pPr marL="457200" indent="-457200">
              <a:buClr>
                <a:schemeClr val="accent4">
                  <a:lumMod val="75000"/>
                </a:schemeClr>
              </a:buClr>
              <a:buFont typeface="Wingdings" panose="05000000000000000000" pitchFamily="2" charset="2"/>
              <a:buChar char="q"/>
            </a:pPr>
            <a:endParaRPr lang="fr-BE" sz="3200" dirty="0"/>
          </a:p>
          <a:p>
            <a:pPr marL="457200" indent="-457200">
              <a:buClr>
                <a:schemeClr val="accent4">
                  <a:lumMod val="75000"/>
                </a:schemeClr>
              </a:buClr>
              <a:buFont typeface="Wingdings" panose="05000000000000000000" pitchFamily="2" charset="2"/>
              <a:buChar char="q"/>
            </a:pPr>
            <a:r>
              <a:rPr lang="fr-BE" sz="3200" dirty="0">
                <a:solidFill>
                  <a:schemeClr val="bg1">
                    <a:lumMod val="75000"/>
                  </a:schemeClr>
                </a:solidFill>
              </a:rPr>
              <a:t>Le volet concerté du PST</a:t>
            </a:r>
          </a:p>
        </p:txBody>
      </p:sp>
      <p:sp>
        <p:nvSpPr>
          <p:cNvPr id="4" name="Rectangle 3">
            <a:extLst>
              <a:ext uri="{FF2B5EF4-FFF2-40B4-BE49-F238E27FC236}">
                <a16:creationId xmlns:a16="http://schemas.microsoft.com/office/drawing/2014/main" id="{06BD86C4-CF1A-DEED-730E-6CBCFA7306E6}"/>
              </a:ext>
            </a:extLst>
          </p:cNvPr>
          <p:cNvSpPr/>
          <p:nvPr/>
        </p:nvSpPr>
        <p:spPr>
          <a:xfrm rot="5400000">
            <a:off x="1278209" y="3437939"/>
            <a:ext cx="6480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3836720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1432A-CA6E-F6AF-BF3B-A23FC342F9AB}"/>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B4041246-8CBC-7700-815F-6C5AEAC81B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D29D8487-8149-C640-F420-C4044B1CF94B}"/>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364AA764-AAF3-0347-E872-3885D67E3907}"/>
              </a:ext>
            </a:extLst>
          </p:cNvPr>
          <p:cNvSpPr txBox="1"/>
          <p:nvPr/>
        </p:nvSpPr>
        <p:spPr>
          <a:xfrm>
            <a:off x="878541" y="251012"/>
            <a:ext cx="10022070" cy="646331"/>
          </a:xfrm>
          <a:prstGeom prst="rect">
            <a:avLst/>
          </a:prstGeom>
          <a:noFill/>
        </p:spPr>
        <p:txBody>
          <a:bodyPr wrap="square" rtlCol="0">
            <a:spAutoFit/>
          </a:bodyPr>
          <a:lstStyle/>
          <a:p>
            <a:r>
              <a:rPr lang="fr-BE" sz="3600" b="1" dirty="0"/>
              <a:t>Le volet externe du PST</a:t>
            </a:r>
          </a:p>
        </p:txBody>
      </p:sp>
      <p:sp>
        <p:nvSpPr>
          <p:cNvPr id="5" name="Rectangle 4">
            <a:extLst>
              <a:ext uri="{FF2B5EF4-FFF2-40B4-BE49-F238E27FC236}">
                <a16:creationId xmlns:a16="http://schemas.microsoft.com/office/drawing/2014/main" id="{D3434100-1E87-EEC8-A227-81999C84C335}"/>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7" name="Image 6" descr="Une image contenant texte, cercle, Police, logo&#10;&#10;Le contenu généré par l’IA peut être incorrect.">
            <a:extLst>
              <a:ext uri="{FF2B5EF4-FFF2-40B4-BE49-F238E27FC236}">
                <a16:creationId xmlns:a16="http://schemas.microsoft.com/office/drawing/2014/main" id="{506C03E3-4BC2-B11B-9048-CDAF245CE8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032" y="1251076"/>
            <a:ext cx="5288544" cy="5220000"/>
          </a:xfrm>
          <a:prstGeom prst="rect">
            <a:avLst/>
          </a:prstGeom>
        </p:spPr>
      </p:pic>
      <p:graphicFrame>
        <p:nvGraphicFramePr>
          <p:cNvPr id="9" name="Diagramme 8">
            <a:extLst>
              <a:ext uri="{FF2B5EF4-FFF2-40B4-BE49-F238E27FC236}">
                <a16:creationId xmlns:a16="http://schemas.microsoft.com/office/drawing/2014/main" id="{B71FA0E7-783F-4E21-A106-7D6EE7C94987}"/>
              </a:ext>
            </a:extLst>
          </p:cNvPr>
          <p:cNvGraphicFramePr/>
          <p:nvPr/>
        </p:nvGraphicFramePr>
        <p:xfrm>
          <a:off x="6507804" y="1903915"/>
          <a:ext cx="5077838" cy="33852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9945738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D1649-224C-60EE-BC63-BFFBF31B5796}"/>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779D499C-BA11-CB93-EF98-261C34FCA9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66879AF9-15D9-6CDD-3798-D4C06AE9436B}"/>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EC938BF4-870D-3DE5-74FD-D8E7830C020D}"/>
              </a:ext>
            </a:extLst>
          </p:cNvPr>
          <p:cNvSpPr txBox="1"/>
          <p:nvPr/>
        </p:nvSpPr>
        <p:spPr>
          <a:xfrm>
            <a:off x="878541" y="251012"/>
            <a:ext cx="10022070" cy="646331"/>
          </a:xfrm>
          <a:prstGeom prst="rect">
            <a:avLst/>
          </a:prstGeom>
          <a:noFill/>
        </p:spPr>
        <p:txBody>
          <a:bodyPr wrap="square" rtlCol="0">
            <a:spAutoFit/>
          </a:bodyPr>
          <a:lstStyle/>
          <a:p>
            <a:r>
              <a:rPr lang="fr-BE" sz="3600" b="1" dirty="0"/>
              <a:t>Le volet externe du PST</a:t>
            </a:r>
          </a:p>
        </p:txBody>
      </p:sp>
      <p:sp>
        <p:nvSpPr>
          <p:cNvPr id="5" name="Rectangle 4">
            <a:extLst>
              <a:ext uri="{FF2B5EF4-FFF2-40B4-BE49-F238E27FC236}">
                <a16:creationId xmlns:a16="http://schemas.microsoft.com/office/drawing/2014/main" id="{BA4A0B9E-9E18-253B-E85D-7A4600AB5D35}"/>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C3CF889B-D21B-2B1D-6A8E-001A3C5ACAB9}"/>
              </a:ext>
            </a:extLst>
          </p:cNvPr>
          <p:cNvSpPr txBox="1"/>
          <p:nvPr/>
        </p:nvSpPr>
        <p:spPr>
          <a:xfrm>
            <a:off x="944021" y="1663430"/>
            <a:ext cx="9805043" cy="646331"/>
          </a:xfrm>
          <a:prstGeom prst="rect">
            <a:avLst/>
          </a:prstGeom>
          <a:noFill/>
        </p:spPr>
        <p:txBody>
          <a:bodyPr wrap="square" rtlCol="0">
            <a:spAutoFit/>
          </a:bodyPr>
          <a:lstStyle/>
          <a:p>
            <a:endParaRPr lang="fr-FR" dirty="0"/>
          </a:p>
          <a:p>
            <a:endParaRPr lang="fr-BE" dirty="0"/>
          </a:p>
        </p:txBody>
      </p:sp>
      <p:graphicFrame>
        <p:nvGraphicFramePr>
          <p:cNvPr id="8" name="Diagramme 7">
            <a:extLst>
              <a:ext uri="{FF2B5EF4-FFF2-40B4-BE49-F238E27FC236}">
                <a16:creationId xmlns:a16="http://schemas.microsoft.com/office/drawing/2014/main" id="{FB8625EE-680B-77AD-6817-64220FCDF6D8}"/>
              </a:ext>
            </a:extLst>
          </p:cNvPr>
          <p:cNvGraphicFramePr/>
          <p:nvPr/>
        </p:nvGraphicFramePr>
        <p:xfrm>
          <a:off x="2032000" y="1196167"/>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86816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139B9-BB30-9A71-23D3-122756608399}"/>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78109CE0-ADAF-BFCF-1729-59FB7BA360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9790FE1C-C63F-9A5F-451F-CE5E5F023C46}"/>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6BB9CE8F-9E8C-C46B-0BDD-02BE9E93825A}"/>
              </a:ext>
            </a:extLst>
          </p:cNvPr>
          <p:cNvSpPr txBox="1"/>
          <p:nvPr/>
        </p:nvSpPr>
        <p:spPr>
          <a:xfrm>
            <a:off x="878541" y="251012"/>
            <a:ext cx="10022070" cy="646331"/>
          </a:xfrm>
          <a:prstGeom prst="rect">
            <a:avLst/>
          </a:prstGeom>
          <a:noFill/>
        </p:spPr>
        <p:txBody>
          <a:bodyPr wrap="square" rtlCol="0">
            <a:spAutoFit/>
          </a:bodyPr>
          <a:lstStyle/>
          <a:p>
            <a:r>
              <a:rPr lang="fr-BE" sz="3600" b="1" dirty="0"/>
              <a:t>Le volet externe du PST</a:t>
            </a:r>
          </a:p>
        </p:txBody>
      </p:sp>
      <p:sp>
        <p:nvSpPr>
          <p:cNvPr id="5" name="Rectangle 4">
            <a:extLst>
              <a:ext uri="{FF2B5EF4-FFF2-40B4-BE49-F238E27FC236}">
                <a16:creationId xmlns:a16="http://schemas.microsoft.com/office/drawing/2014/main" id="{90D5CCA7-25A8-9AC8-6D2F-D6E88C843328}"/>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69AD5C86-2E1E-61AC-037E-0282C82B9B6D}"/>
              </a:ext>
            </a:extLst>
          </p:cNvPr>
          <p:cNvSpPr txBox="1"/>
          <p:nvPr/>
        </p:nvSpPr>
        <p:spPr>
          <a:xfrm>
            <a:off x="944021" y="1663430"/>
            <a:ext cx="9805043" cy="646331"/>
          </a:xfrm>
          <a:prstGeom prst="rect">
            <a:avLst/>
          </a:prstGeom>
          <a:noFill/>
        </p:spPr>
        <p:txBody>
          <a:bodyPr wrap="square" rtlCol="0">
            <a:spAutoFit/>
          </a:bodyPr>
          <a:lstStyle/>
          <a:p>
            <a:endParaRPr lang="fr-FR" dirty="0"/>
          </a:p>
          <a:p>
            <a:endParaRPr lang="fr-BE" dirty="0"/>
          </a:p>
        </p:txBody>
      </p:sp>
      <p:graphicFrame>
        <p:nvGraphicFramePr>
          <p:cNvPr id="8" name="Diagramme 7">
            <a:extLst>
              <a:ext uri="{FF2B5EF4-FFF2-40B4-BE49-F238E27FC236}">
                <a16:creationId xmlns:a16="http://schemas.microsoft.com/office/drawing/2014/main" id="{60B459DB-3C0E-5EDC-1B31-97760D83A234}"/>
              </a:ext>
            </a:extLst>
          </p:cNvPr>
          <p:cNvGraphicFramePr/>
          <p:nvPr/>
        </p:nvGraphicFramePr>
        <p:xfrm>
          <a:off x="1488010" y="1196167"/>
          <a:ext cx="9412828"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555505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8BDAD-ABC8-1488-D209-1BFF039A291E}"/>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194DDE1A-1240-D39C-07F1-4AA9AF8453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0977018D-5D3A-7143-5367-F25FC488CF9E}"/>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9F176A67-B893-BF1B-76E5-242D1E09E522}"/>
              </a:ext>
            </a:extLst>
          </p:cNvPr>
          <p:cNvSpPr txBox="1"/>
          <p:nvPr/>
        </p:nvSpPr>
        <p:spPr>
          <a:xfrm>
            <a:off x="878541" y="251012"/>
            <a:ext cx="10022070" cy="646331"/>
          </a:xfrm>
          <a:prstGeom prst="rect">
            <a:avLst/>
          </a:prstGeom>
          <a:noFill/>
        </p:spPr>
        <p:txBody>
          <a:bodyPr wrap="square" rtlCol="0">
            <a:spAutoFit/>
          </a:bodyPr>
          <a:lstStyle/>
          <a:p>
            <a:r>
              <a:rPr lang="fr-BE" sz="3600" b="1" dirty="0"/>
              <a:t>Le volet externe du PST</a:t>
            </a:r>
          </a:p>
        </p:txBody>
      </p:sp>
      <p:sp>
        <p:nvSpPr>
          <p:cNvPr id="5" name="Rectangle 4">
            <a:extLst>
              <a:ext uri="{FF2B5EF4-FFF2-40B4-BE49-F238E27FC236}">
                <a16:creationId xmlns:a16="http://schemas.microsoft.com/office/drawing/2014/main" id="{0D3EFB48-AB4B-8408-F39A-DE44588AC1B0}"/>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6D731BB6-CBE6-1589-A595-633C9FAA894B}"/>
              </a:ext>
            </a:extLst>
          </p:cNvPr>
          <p:cNvSpPr txBox="1"/>
          <p:nvPr/>
        </p:nvSpPr>
        <p:spPr>
          <a:xfrm>
            <a:off x="944021" y="1663430"/>
            <a:ext cx="9805043" cy="646331"/>
          </a:xfrm>
          <a:prstGeom prst="rect">
            <a:avLst/>
          </a:prstGeom>
          <a:noFill/>
        </p:spPr>
        <p:txBody>
          <a:bodyPr wrap="square" rtlCol="0">
            <a:spAutoFit/>
          </a:bodyPr>
          <a:lstStyle/>
          <a:p>
            <a:endParaRPr lang="fr-FR" dirty="0"/>
          </a:p>
          <a:p>
            <a:endParaRPr lang="fr-BE" dirty="0"/>
          </a:p>
        </p:txBody>
      </p:sp>
      <p:graphicFrame>
        <p:nvGraphicFramePr>
          <p:cNvPr id="8" name="Diagramme 7">
            <a:extLst>
              <a:ext uri="{FF2B5EF4-FFF2-40B4-BE49-F238E27FC236}">
                <a16:creationId xmlns:a16="http://schemas.microsoft.com/office/drawing/2014/main" id="{7359F990-4327-12B4-49FD-4EE97433E128}"/>
              </a:ext>
            </a:extLst>
          </p:cNvPr>
          <p:cNvGraphicFramePr/>
          <p:nvPr/>
        </p:nvGraphicFramePr>
        <p:xfrm>
          <a:off x="2032000" y="1196167"/>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282267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F62BC-22C2-BF69-4BFD-B8BA39E91E41}"/>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68672059-9CE7-43B1-EF6D-6A2F47B1FA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7AE26D7F-F007-1541-7C8E-5ECD50D15ACC}"/>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52107108-3E10-5752-EDFA-FC2619060609}"/>
              </a:ext>
            </a:extLst>
          </p:cNvPr>
          <p:cNvSpPr txBox="1"/>
          <p:nvPr/>
        </p:nvSpPr>
        <p:spPr>
          <a:xfrm>
            <a:off x="878541" y="251012"/>
            <a:ext cx="10022070" cy="646331"/>
          </a:xfrm>
          <a:prstGeom prst="rect">
            <a:avLst/>
          </a:prstGeom>
          <a:noFill/>
        </p:spPr>
        <p:txBody>
          <a:bodyPr wrap="square" rtlCol="0">
            <a:spAutoFit/>
          </a:bodyPr>
          <a:lstStyle/>
          <a:p>
            <a:r>
              <a:rPr lang="fr-BE" sz="3600" b="1" dirty="0"/>
              <a:t>Le volet externe du PST</a:t>
            </a:r>
          </a:p>
        </p:txBody>
      </p:sp>
      <p:sp>
        <p:nvSpPr>
          <p:cNvPr id="5" name="Rectangle 4">
            <a:extLst>
              <a:ext uri="{FF2B5EF4-FFF2-40B4-BE49-F238E27FC236}">
                <a16:creationId xmlns:a16="http://schemas.microsoft.com/office/drawing/2014/main" id="{F57BA84D-A2EE-F5CE-9209-4DE5E859808A}"/>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B127269C-5579-37C9-13CC-E74F1DCD582F}"/>
              </a:ext>
            </a:extLst>
          </p:cNvPr>
          <p:cNvSpPr txBox="1"/>
          <p:nvPr/>
        </p:nvSpPr>
        <p:spPr>
          <a:xfrm>
            <a:off x="944021" y="1663430"/>
            <a:ext cx="9805043" cy="646331"/>
          </a:xfrm>
          <a:prstGeom prst="rect">
            <a:avLst/>
          </a:prstGeom>
          <a:noFill/>
        </p:spPr>
        <p:txBody>
          <a:bodyPr wrap="square" rtlCol="0">
            <a:spAutoFit/>
          </a:bodyPr>
          <a:lstStyle/>
          <a:p>
            <a:endParaRPr lang="fr-FR" dirty="0"/>
          </a:p>
          <a:p>
            <a:endParaRPr lang="fr-BE" dirty="0"/>
          </a:p>
        </p:txBody>
      </p:sp>
      <p:graphicFrame>
        <p:nvGraphicFramePr>
          <p:cNvPr id="8" name="Diagramme 7">
            <a:extLst>
              <a:ext uri="{FF2B5EF4-FFF2-40B4-BE49-F238E27FC236}">
                <a16:creationId xmlns:a16="http://schemas.microsoft.com/office/drawing/2014/main" id="{47033F29-94D7-BCA4-D330-125B470EE9FB}"/>
              </a:ext>
            </a:extLst>
          </p:cNvPr>
          <p:cNvGraphicFramePr/>
          <p:nvPr/>
        </p:nvGraphicFramePr>
        <p:xfrm>
          <a:off x="2032000" y="1196167"/>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267280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1BD16-C5E5-5273-A910-2E75B4BBCF2F}"/>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5341199A-8D4C-657E-AFB6-E54AA0633D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8BAF54F1-4DC6-EFDA-2C02-F2D572D4CFF4}"/>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7A3DBB72-2EF9-BE89-9C4A-70E9F36A4583}"/>
              </a:ext>
            </a:extLst>
          </p:cNvPr>
          <p:cNvSpPr txBox="1"/>
          <p:nvPr/>
        </p:nvSpPr>
        <p:spPr>
          <a:xfrm>
            <a:off x="878541" y="251012"/>
            <a:ext cx="10022070" cy="646331"/>
          </a:xfrm>
          <a:prstGeom prst="rect">
            <a:avLst/>
          </a:prstGeom>
          <a:noFill/>
        </p:spPr>
        <p:txBody>
          <a:bodyPr wrap="square" rtlCol="0">
            <a:spAutoFit/>
          </a:bodyPr>
          <a:lstStyle/>
          <a:p>
            <a:r>
              <a:rPr lang="fr-BE" sz="3600" b="1" dirty="0"/>
              <a:t>Le volet externe du PST</a:t>
            </a:r>
          </a:p>
        </p:txBody>
      </p:sp>
      <p:sp>
        <p:nvSpPr>
          <p:cNvPr id="5" name="Rectangle 4">
            <a:extLst>
              <a:ext uri="{FF2B5EF4-FFF2-40B4-BE49-F238E27FC236}">
                <a16:creationId xmlns:a16="http://schemas.microsoft.com/office/drawing/2014/main" id="{29A708C0-D5CF-D994-BCB5-C6F65430274F}"/>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9DA7207F-44FB-521C-7F18-BD4F382ACB6F}"/>
              </a:ext>
            </a:extLst>
          </p:cNvPr>
          <p:cNvSpPr txBox="1"/>
          <p:nvPr/>
        </p:nvSpPr>
        <p:spPr>
          <a:xfrm>
            <a:off x="944021" y="1663430"/>
            <a:ext cx="9805043" cy="646331"/>
          </a:xfrm>
          <a:prstGeom prst="rect">
            <a:avLst/>
          </a:prstGeom>
          <a:noFill/>
        </p:spPr>
        <p:txBody>
          <a:bodyPr wrap="square" rtlCol="0">
            <a:spAutoFit/>
          </a:bodyPr>
          <a:lstStyle/>
          <a:p>
            <a:endParaRPr lang="fr-FR" dirty="0"/>
          </a:p>
          <a:p>
            <a:endParaRPr lang="fr-BE" dirty="0"/>
          </a:p>
        </p:txBody>
      </p:sp>
      <p:graphicFrame>
        <p:nvGraphicFramePr>
          <p:cNvPr id="8" name="Diagramme 7">
            <a:extLst>
              <a:ext uri="{FF2B5EF4-FFF2-40B4-BE49-F238E27FC236}">
                <a16:creationId xmlns:a16="http://schemas.microsoft.com/office/drawing/2014/main" id="{9CA9C161-F21F-4AC1-F989-03C3920EF1BC}"/>
              </a:ext>
            </a:extLst>
          </p:cNvPr>
          <p:cNvGraphicFramePr/>
          <p:nvPr/>
        </p:nvGraphicFramePr>
        <p:xfrm>
          <a:off x="2032000" y="1196167"/>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58389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6C2EA-C01C-7181-7789-38C073B1BD0B}"/>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F0EAEC59-12F6-48F5-0FCD-1CF461DFEE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C43742DD-00F4-6387-5E4E-8913FA6047D1}"/>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864A7E2E-A9A7-EBB2-A6AC-FF54C0A3BBA8}"/>
              </a:ext>
            </a:extLst>
          </p:cNvPr>
          <p:cNvSpPr txBox="1"/>
          <p:nvPr/>
        </p:nvSpPr>
        <p:spPr>
          <a:xfrm>
            <a:off x="878541" y="251012"/>
            <a:ext cx="10022070" cy="646331"/>
          </a:xfrm>
          <a:prstGeom prst="rect">
            <a:avLst/>
          </a:prstGeom>
          <a:noFill/>
        </p:spPr>
        <p:txBody>
          <a:bodyPr wrap="square" rtlCol="0">
            <a:spAutoFit/>
          </a:bodyPr>
          <a:lstStyle/>
          <a:p>
            <a:r>
              <a:rPr lang="fr-BE" sz="3600" b="1" dirty="0"/>
              <a:t>Le volet externe du PST</a:t>
            </a:r>
          </a:p>
        </p:txBody>
      </p:sp>
      <p:sp>
        <p:nvSpPr>
          <p:cNvPr id="5" name="Rectangle 4">
            <a:extLst>
              <a:ext uri="{FF2B5EF4-FFF2-40B4-BE49-F238E27FC236}">
                <a16:creationId xmlns:a16="http://schemas.microsoft.com/office/drawing/2014/main" id="{27254B52-9E55-9E37-474A-B29D7E5C4F47}"/>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05B9E104-922D-0BE4-F90B-8FA4C397FD90}"/>
              </a:ext>
            </a:extLst>
          </p:cNvPr>
          <p:cNvSpPr txBox="1"/>
          <p:nvPr/>
        </p:nvSpPr>
        <p:spPr>
          <a:xfrm>
            <a:off x="944021" y="1663430"/>
            <a:ext cx="9805043" cy="646331"/>
          </a:xfrm>
          <a:prstGeom prst="rect">
            <a:avLst/>
          </a:prstGeom>
          <a:noFill/>
        </p:spPr>
        <p:txBody>
          <a:bodyPr wrap="square" rtlCol="0">
            <a:spAutoFit/>
          </a:bodyPr>
          <a:lstStyle/>
          <a:p>
            <a:endParaRPr lang="fr-FR" dirty="0"/>
          </a:p>
          <a:p>
            <a:endParaRPr lang="fr-BE" dirty="0"/>
          </a:p>
        </p:txBody>
      </p:sp>
      <p:graphicFrame>
        <p:nvGraphicFramePr>
          <p:cNvPr id="8" name="Diagramme 7">
            <a:extLst>
              <a:ext uri="{FF2B5EF4-FFF2-40B4-BE49-F238E27FC236}">
                <a16:creationId xmlns:a16="http://schemas.microsoft.com/office/drawing/2014/main" id="{2DFFF308-7010-F426-B7AB-6B2B6B472722}"/>
              </a:ext>
            </a:extLst>
          </p:cNvPr>
          <p:cNvGraphicFramePr/>
          <p:nvPr/>
        </p:nvGraphicFramePr>
        <p:xfrm>
          <a:off x="2032000" y="1196167"/>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351841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580E7-EC99-8FDD-9C95-86E6335D74CA}"/>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4375CF62-A8CB-4B48-6249-5DBD93B570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27B818D0-E108-D4C5-347E-EB41F5AB3853}"/>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69638093-E9F9-20B8-A832-F36819244CD9}"/>
              </a:ext>
            </a:extLst>
          </p:cNvPr>
          <p:cNvSpPr txBox="1"/>
          <p:nvPr/>
        </p:nvSpPr>
        <p:spPr>
          <a:xfrm>
            <a:off x="878541" y="251012"/>
            <a:ext cx="10022070" cy="646331"/>
          </a:xfrm>
          <a:prstGeom prst="rect">
            <a:avLst/>
          </a:prstGeom>
          <a:noFill/>
        </p:spPr>
        <p:txBody>
          <a:bodyPr wrap="square" rtlCol="0">
            <a:spAutoFit/>
          </a:bodyPr>
          <a:lstStyle/>
          <a:p>
            <a:r>
              <a:rPr lang="fr-BE" sz="3600" b="1" dirty="0"/>
              <a:t>Le volet externe du PST</a:t>
            </a:r>
          </a:p>
        </p:txBody>
      </p:sp>
      <p:sp>
        <p:nvSpPr>
          <p:cNvPr id="5" name="Rectangle 4">
            <a:extLst>
              <a:ext uri="{FF2B5EF4-FFF2-40B4-BE49-F238E27FC236}">
                <a16:creationId xmlns:a16="http://schemas.microsoft.com/office/drawing/2014/main" id="{6C7E8BE8-A39D-5A4D-F13A-1946CEBB86F0}"/>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B7DC7893-40EC-687D-729D-432DD1CE82AA}"/>
              </a:ext>
            </a:extLst>
          </p:cNvPr>
          <p:cNvSpPr txBox="1"/>
          <p:nvPr/>
        </p:nvSpPr>
        <p:spPr>
          <a:xfrm>
            <a:off x="944021" y="1663430"/>
            <a:ext cx="9805043" cy="646331"/>
          </a:xfrm>
          <a:prstGeom prst="rect">
            <a:avLst/>
          </a:prstGeom>
          <a:noFill/>
        </p:spPr>
        <p:txBody>
          <a:bodyPr wrap="square" rtlCol="0">
            <a:spAutoFit/>
          </a:bodyPr>
          <a:lstStyle/>
          <a:p>
            <a:endParaRPr lang="fr-FR" dirty="0"/>
          </a:p>
          <a:p>
            <a:endParaRPr lang="fr-BE" dirty="0"/>
          </a:p>
        </p:txBody>
      </p:sp>
      <p:graphicFrame>
        <p:nvGraphicFramePr>
          <p:cNvPr id="8" name="Diagramme 7">
            <a:extLst>
              <a:ext uri="{FF2B5EF4-FFF2-40B4-BE49-F238E27FC236}">
                <a16:creationId xmlns:a16="http://schemas.microsoft.com/office/drawing/2014/main" id="{A61AAE0C-ECE1-CFB0-C79E-AFA403A1304F}"/>
              </a:ext>
            </a:extLst>
          </p:cNvPr>
          <p:cNvGraphicFramePr/>
          <p:nvPr/>
        </p:nvGraphicFramePr>
        <p:xfrm>
          <a:off x="2032000" y="1196167"/>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603087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AA8BF-A066-D177-1779-B258984961BB}"/>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D5A0F5F0-FFEB-495F-7E85-9F3AD5B200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6CAEE0C5-87BC-7FA0-8C8E-6BCC38512E1E}"/>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969B0C8D-DC42-7397-09F9-B0731FF67FDC}"/>
              </a:ext>
            </a:extLst>
          </p:cNvPr>
          <p:cNvSpPr txBox="1"/>
          <p:nvPr/>
        </p:nvSpPr>
        <p:spPr>
          <a:xfrm>
            <a:off x="878541" y="251012"/>
            <a:ext cx="10022070" cy="646331"/>
          </a:xfrm>
          <a:prstGeom prst="rect">
            <a:avLst/>
          </a:prstGeom>
          <a:noFill/>
        </p:spPr>
        <p:txBody>
          <a:bodyPr wrap="square" rtlCol="0">
            <a:spAutoFit/>
          </a:bodyPr>
          <a:lstStyle/>
          <a:p>
            <a:r>
              <a:rPr lang="fr-BE" sz="3600" b="1" dirty="0"/>
              <a:t>Le volet externe du PST</a:t>
            </a:r>
          </a:p>
        </p:txBody>
      </p:sp>
      <p:sp>
        <p:nvSpPr>
          <p:cNvPr id="5" name="Rectangle 4">
            <a:extLst>
              <a:ext uri="{FF2B5EF4-FFF2-40B4-BE49-F238E27FC236}">
                <a16:creationId xmlns:a16="http://schemas.microsoft.com/office/drawing/2014/main" id="{619E3751-51D7-21D0-5D40-D796893F6C51}"/>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D82649A1-F8F9-84BF-D067-C1622F81BD41}"/>
              </a:ext>
            </a:extLst>
          </p:cNvPr>
          <p:cNvSpPr txBox="1"/>
          <p:nvPr/>
        </p:nvSpPr>
        <p:spPr>
          <a:xfrm>
            <a:off x="944021" y="1663430"/>
            <a:ext cx="9805043" cy="646331"/>
          </a:xfrm>
          <a:prstGeom prst="rect">
            <a:avLst/>
          </a:prstGeom>
          <a:noFill/>
        </p:spPr>
        <p:txBody>
          <a:bodyPr wrap="square" rtlCol="0">
            <a:spAutoFit/>
          </a:bodyPr>
          <a:lstStyle/>
          <a:p>
            <a:endParaRPr lang="fr-FR" dirty="0"/>
          </a:p>
          <a:p>
            <a:endParaRPr lang="fr-BE" dirty="0"/>
          </a:p>
        </p:txBody>
      </p:sp>
      <p:graphicFrame>
        <p:nvGraphicFramePr>
          <p:cNvPr id="8" name="Diagramme 7">
            <a:extLst>
              <a:ext uri="{FF2B5EF4-FFF2-40B4-BE49-F238E27FC236}">
                <a16:creationId xmlns:a16="http://schemas.microsoft.com/office/drawing/2014/main" id="{74C18EFE-5847-1779-5148-FAD506D1AFEC}"/>
              </a:ext>
            </a:extLst>
          </p:cNvPr>
          <p:cNvGraphicFramePr/>
          <p:nvPr/>
        </p:nvGraphicFramePr>
        <p:xfrm>
          <a:off x="2032000" y="1196167"/>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815757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DBE07-782E-690E-3FE9-5F5C362F90B6}"/>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1A435158-6732-F07F-44B3-9FCF0DED67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05A25478-6A36-EDB3-D70B-7E6D45C76C49}"/>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5CD6AB27-5047-0064-3FA8-8E22AC485B94}"/>
              </a:ext>
            </a:extLst>
          </p:cNvPr>
          <p:cNvSpPr txBox="1"/>
          <p:nvPr/>
        </p:nvSpPr>
        <p:spPr>
          <a:xfrm>
            <a:off x="878541" y="251012"/>
            <a:ext cx="10022070" cy="646331"/>
          </a:xfrm>
          <a:prstGeom prst="rect">
            <a:avLst/>
          </a:prstGeom>
          <a:noFill/>
        </p:spPr>
        <p:txBody>
          <a:bodyPr wrap="square" rtlCol="0">
            <a:spAutoFit/>
          </a:bodyPr>
          <a:lstStyle/>
          <a:p>
            <a:r>
              <a:rPr lang="fr-BE" sz="3600" b="1" dirty="0"/>
              <a:t>Le volet externe du PST</a:t>
            </a:r>
          </a:p>
        </p:txBody>
      </p:sp>
      <p:sp>
        <p:nvSpPr>
          <p:cNvPr id="5" name="Rectangle 4">
            <a:extLst>
              <a:ext uri="{FF2B5EF4-FFF2-40B4-BE49-F238E27FC236}">
                <a16:creationId xmlns:a16="http://schemas.microsoft.com/office/drawing/2014/main" id="{49E92119-0C64-BEF7-5EF1-6B647B15307D}"/>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2C32E6DC-C52B-5EDB-C965-1ABC47013D7E}"/>
              </a:ext>
            </a:extLst>
          </p:cNvPr>
          <p:cNvSpPr txBox="1"/>
          <p:nvPr/>
        </p:nvSpPr>
        <p:spPr>
          <a:xfrm>
            <a:off x="944021" y="1663430"/>
            <a:ext cx="9805043" cy="646331"/>
          </a:xfrm>
          <a:prstGeom prst="rect">
            <a:avLst/>
          </a:prstGeom>
          <a:noFill/>
        </p:spPr>
        <p:txBody>
          <a:bodyPr wrap="square" rtlCol="0">
            <a:spAutoFit/>
          </a:bodyPr>
          <a:lstStyle/>
          <a:p>
            <a:endParaRPr lang="fr-FR" dirty="0"/>
          </a:p>
          <a:p>
            <a:endParaRPr lang="fr-BE" dirty="0"/>
          </a:p>
        </p:txBody>
      </p:sp>
      <p:graphicFrame>
        <p:nvGraphicFramePr>
          <p:cNvPr id="8" name="Diagramme 7">
            <a:extLst>
              <a:ext uri="{FF2B5EF4-FFF2-40B4-BE49-F238E27FC236}">
                <a16:creationId xmlns:a16="http://schemas.microsoft.com/office/drawing/2014/main" id="{CD8424F4-776A-1F39-B2E5-B4B364FD8D5A}"/>
              </a:ext>
            </a:extLst>
          </p:cNvPr>
          <p:cNvGraphicFramePr/>
          <p:nvPr/>
        </p:nvGraphicFramePr>
        <p:xfrm>
          <a:off x="2032000" y="1196167"/>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827382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10742-7777-3944-321A-564C9A0A5E2C}"/>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C083977D-4609-F779-F2C7-A98E717359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6A649290-15D2-26B6-78DC-753CB1095929}"/>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7BB3F049-7CF2-4360-8C96-A9E5D9A2043D}"/>
              </a:ext>
            </a:extLst>
          </p:cNvPr>
          <p:cNvSpPr txBox="1"/>
          <p:nvPr/>
        </p:nvSpPr>
        <p:spPr>
          <a:xfrm>
            <a:off x="878541" y="251012"/>
            <a:ext cx="10022070" cy="646331"/>
          </a:xfrm>
          <a:prstGeom prst="rect">
            <a:avLst/>
          </a:prstGeom>
          <a:noFill/>
        </p:spPr>
        <p:txBody>
          <a:bodyPr wrap="square" rtlCol="0">
            <a:spAutoFit/>
          </a:bodyPr>
          <a:lstStyle/>
          <a:p>
            <a:r>
              <a:rPr lang="fr-BE" sz="3600" b="1" dirty="0"/>
              <a:t>Le volet externe du PST</a:t>
            </a:r>
          </a:p>
        </p:txBody>
      </p:sp>
      <p:sp>
        <p:nvSpPr>
          <p:cNvPr id="5" name="Rectangle 4">
            <a:extLst>
              <a:ext uri="{FF2B5EF4-FFF2-40B4-BE49-F238E27FC236}">
                <a16:creationId xmlns:a16="http://schemas.microsoft.com/office/drawing/2014/main" id="{2ED28D07-B62E-11F9-C155-C14F43FE7638}"/>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977115D2-45AE-DB2D-5FE3-9C8DCB19BF8A}"/>
              </a:ext>
            </a:extLst>
          </p:cNvPr>
          <p:cNvSpPr txBox="1"/>
          <p:nvPr/>
        </p:nvSpPr>
        <p:spPr>
          <a:xfrm>
            <a:off x="944021" y="1663430"/>
            <a:ext cx="9805043" cy="646331"/>
          </a:xfrm>
          <a:prstGeom prst="rect">
            <a:avLst/>
          </a:prstGeom>
          <a:noFill/>
        </p:spPr>
        <p:txBody>
          <a:bodyPr wrap="square" rtlCol="0">
            <a:spAutoFit/>
          </a:bodyPr>
          <a:lstStyle/>
          <a:p>
            <a:endParaRPr lang="fr-FR" dirty="0"/>
          </a:p>
          <a:p>
            <a:endParaRPr lang="fr-BE" dirty="0"/>
          </a:p>
        </p:txBody>
      </p:sp>
      <p:graphicFrame>
        <p:nvGraphicFramePr>
          <p:cNvPr id="8" name="Diagramme 7">
            <a:extLst>
              <a:ext uri="{FF2B5EF4-FFF2-40B4-BE49-F238E27FC236}">
                <a16:creationId xmlns:a16="http://schemas.microsoft.com/office/drawing/2014/main" id="{C728AFBA-2270-1CF2-794D-07DC8F10E974}"/>
              </a:ext>
            </a:extLst>
          </p:cNvPr>
          <p:cNvGraphicFramePr/>
          <p:nvPr/>
        </p:nvGraphicFramePr>
        <p:xfrm>
          <a:off x="2032000" y="1196167"/>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318032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A6F40-71C8-F5F2-D64F-6D7749929DBF}"/>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71EF3E2B-20B1-A4FC-7D19-D7F73DDC8A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270FF97F-8C41-020A-C56F-EB35D5EA282D}"/>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B667A5FB-B4F6-9BF2-0E02-F15345572C52}"/>
              </a:ext>
            </a:extLst>
          </p:cNvPr>
          <p:cNvSpPr txBox="1"/>
          <p:nvPr/>
        </p:nvSpPr>
        <p:spPr>
          <a:xfrm>
            <a:off x="878541" y="251012"/>
            <a:ext cx="10022070" cy="646331"/>
          </a:xfrm>
          <a:prstGeom prst="rect">
            <a:avLst/>
          </a:prstGeom>
          <a:noFill/>
        </p:spPr>
        <p:txBody>
          <a:bodyPr wrap="square" rtlCol="0">
            <a:spAutoFit/>
          </a:bodyPr>
          <a:lstStyle/>
          <a:p>
            <a:r>
              <a:rPr lang="fr-BE" sz="3600" b="1" dirty="0"/>
              <a:t>Le volet externe du PST</a:t>
            </a:r>
          </a:p>
        </p:txBody>
      </p:sp>
      <p:sp>
        <p:nvSpPr>
          <p:cNvPr id="5" name="Rectangle 4">
            <a:extLst>
              <a:ext uri="{FF2B5EF4-FFF2-40B4-BE49-F238E27FC236}">
                <a16:creationId xmlns:a16="http://schemas.microsoft.com/office/drawing/2014/main" id="{A4F80614-B1E0-086B-DD96-2520AB8C3EB0}"/>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2C2F6A35-AEC5-A945-AE29-FFA5B0FE6EBC}"/>
              </a:ext>
            </a:extLst>
          </p:cNvPr>
          <p:cNvSpPr txBox="1"/>
          <p:nvPr/>
        </p:nvSpPr>
        <p:spPr>
          <a:xfrm>
            <a:off x="944021" y="1663430"/>
            <a:ext cx="9805043" cy="646331"/>
          </a:xfrm>
          <a:prstGeom prst="rect">
            <a:avLst/>
          </a:prstGeom>
          <a:noFill/>
        </p:spPr>
        <p:txBody>
          <a:bodyPr wrap="square" rtlCol="0">
            <a:spAutoFit/>
          </a:bodyPr>
          <a:lstStyle/>
          <a:p>
            <a:endParaRPr lang="fr-FR" dirty="0"/>
          </a:p>
          <a:p>
            <a:endParaRPr lang="fr-BE" dirty="0"/>
          </a:p>
        </p:txBody>
      </p:sp>
      <p:graphicFrame>
        <p:nvGraphicFramePr>
          <p:cNvPr id="8" name="Diagramme 7">
            <a:extLst>
              <a:ext uri="{FF2B5EF4-FFF2-40B4-BE49-F238E27FC236}">
                <a16:creationId xmlns:a16="http://schemas.microsoft.com/office/drawing/2014/main" id="{239A0BB1-7832-054D-D78E-755E37BC93E4}"/>
              </a:ext>
            </a:extLst>
          </p:cNvPr>
          <p:cNvGraphicFramePr/>
          <p:nvPr/>
        </p:nvGraphicFramePr>
        <p:xfrm>
          <a:off x="1488010" y="1196167"/>
          <a:ext cx="9412828"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040678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A5BC6-517E-A8CD-B657-1ABCE24AC874}"/>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DBDAF1E6-85A7-2251-98E4-170F771D12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55F94AFB-B799-5563-774D-72F21984FA7E}"/>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30444BF1-5D07-078F-8D80-DFF0F2784191}"/>
              </a:ext>
            </a:extLst>
          </p:cNvPr>
          <p:cNvSpPr txBox="1"/>
          <p:nvPr/>
        </p:nvSpPr>
        <p:spPr>
          <a:xfrm>
            <a:off x="878541" y="251012"/>
            <a:ext cx="10022070" cy="646331"/>
          </a:xfrm>
          <a:prstGeom prst="rect">
            <a:avLst/>
          </a:prstGeom>
          <a:noFill/>
        </p:spPr>
        <p:txBody>
          <a:bodyPr wrap="square" rtlCol="0">
            <a:spAutoFit/>
          </a:bodyPr>
          <a:lstStyle/>
          <a:p>
            <a:r>
              <a:rPr lang="fr-BE" sz="3600" b="1" dirty="0"/>
              <a:t>Le volet externe du PST</a:t>
            </a:r>
          </a:p>
        </p:txBody>
      </p:sp>
      <p:sp>
        <p:nvSpPr>
          <p:cNvPr id="5" name="Rectangle 4">
            <a:extLst>
              <a:ext uri="{FF2B5EF4-FFF2-40B4-BE49-F238E27FC236}">
                <a16:creationId xmlns:a16="http://schemas.microsoft.com/office/drawing/2014/main" id="{C6C9C90B-3BF6-172C-D68D-4CB1662366EC}"/>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0FD43D0F-E251-3E62-8CE5-42E91783F9BA}"/>
              </a:ext>
            </a:extLst>
          </p:cNvPr>
          <p:cNvSpPr txBox="1"/>
          <p:nvPr/>
        </p:nvSpPr>
        <p:spPr>
          <a:xfrm>
            <a:off x="944021" y="1663430"/>
            <a:ext cx="9805043" cy="646331"/>
          </a:xfrm>
          <a:prstGeom prst="rect">
            <a:avLst/>
          </a:prstGeom>
          <a:noFill/>
        </p:spPr>
        <p:txBody>
          <a:bodyPr wrap="square" rtlCol="0">
            <a:spAutoFit/>
          </a:bodyPr>
          <a:lstStyle/>
          <a:p>
            <a:endParaRPr lang="fr-FR" dirty="0"/>
          </a:p>
          <a:p>
            <a:endParaRPr lang="fr-BE" dirty="0"/>
          </a:p>
        </p:txBody>
      </p:sp>
      <p:graphicFrame>
        <p:nvGraphicFramePr>
          <p:cNvPr id="8" name="Diagramme 7">
            <a:extLst>
              <a:ext uri="{FF2B5EF4-FFF2-40B4-BE49-F238E27FC236}">
                <a16:creationId xmlns:a16="http://schemas.microsoft.com/office/drawing/2014/main" id="{F58A2150-D722-E690-3263-B51DDDE6C294}"/>
              </a:ext>
            </a:extLst>
          </p:cNvPr>
          <p:cNvGraphicFramePr/>
          <p:nvPr/>
        </p:nvGraphicFramePr>
        <p:xfrm>
          <a:off x="2032000" y="1196167"/>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13981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A568D-CB6F-1B18-A4EB-FF8340736079}"/>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1053055C-5E3B-397E-5501-905F34A641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35C1D17E-AEA0-EE7E-012A-ECAA33ACC7E5}"/>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E5287E13-3EE8-9A18-8CB5-56564EDD4B85}"/>
              </a:ext>
            </a:extLst>
          </p:cNvPr>
          <p:cNvSpPr txBox="1"/>
          <p:nvPr/>
        </p:nvSpPr>
        <p:spPr>
          <a:xfrm>
            <a:off x="878541" y="251012"/>
            <a:ext cx="10022070" cy="646331"/>
          </a:xfrm>
          <a:prstGeom prst="rect">
            <a:avLst/>
          </a:prstGeom>
          <a:noFill/>
        </p:spPr>
        <p:txBody>
          <a:bodyPr wrap="square" rtlCol="0">
            <a:spAutoFit/>
          </a:bodyPr>
          <a:lstStyle/>
          <a:p>
            <a:r>
              <a:rPr lang="fr-BE" sz="3600" b="1" dirty="0"/>
              <a:t>Le volet externe du PST</a:t>
            </a:r>
          </a:p>
        </p:txBody>
      </p:sp>
      <p:sp>
        <p:nvSpPr>
          <p:cNvPr id="5" name="Rectangle 4">
            <a:extLst>
              <a:ext uri="{FF2B5EF4-FFF2-40B4-BE49-F238E27FC236}">
                <a16:creationId xmlns:a16="http://schemas.microsoft.com/office/drawing/2014/main" id="{A1D9E00C-8277-1091-E3A4-26CB5A8F273D}"/>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1B46E34E-6B07-0C8E-8C02-DFDF91375810}"/>
              </a:ext>
            </a:extLst>
          </p:cNvPr>
          <p:cNvSpPr txBox="1"/>
          <p:nvPr/>
        </p:nvSpPr>
        <p:spPr>
          <a:xfrm>
            <a:off x="944021" y="1663430"/>
            <a:ext cx="9805043" cy="646331"/>
          </a:xfrm>
          <a:prstGeom prst="rect">
            <a:avLst/>
          </a:prstGeom>
          <a:noFill/>
        </p:spPr>
        <p:txBody>
          <a:bodyPr wrap="square" rtlCol="0">
            <a:spAutoFit/>
          </a:bodyPr>
          <a:lstStyle/>
          <a:p>
            <a:endParaRPr lang="fr-FR" dirty="0"/>
          </a:p>
          <a:p>
            <a:endParaRPr lang="fr-BE" dirty="0"/>
          </a:p>
        </p:txBody>
      </p:sp>
      <p:graphicFrame>
        <p:nvGraphicFramePr>
          <p:cNvPr id="8" name="Diagramme 7">
            <a:extLst>
              <a:ext uri="{FF2B5EF4-FFF2-40B4-BE49-F238E27FC236}">
                <a16:creationId xmlns:a16="http://schemas.microsoft.com/office/drawing/2014/main" id="{F321E6F7-8668-61CE-D9A2-EC496E38139D}"/>
              </a:ext>
            </a:extLst>
          </p:cNvPr>
          <p:cNvGraphicFramePr/>
          <p:nvPr/>
        </p:nvGraphicFramePr>
        <p:xfrm>
          <a:off x="1488010" y="1196167"/>
          <a:ext cx="9412828"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824700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3D550-B67F-9F91-1BBB-46A2C0340865}"/>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CCB2291A-572C-572E-75EE-B3B1BAF089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81D2C255-2240-4CFD-0A19-B47FED88E4C7}"/>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B037FABE-458E-1689-C0B6-9F5517B2BA31}"/>
              </a:ext>
            </a:extLst>
          </p:cNvPr>
          <p:cNvSpPr txBox="1"/>
          <p:nvPr/>
        </p:nvSpPr>
        <p:spPr>
          <a:xfrm>
            <a:off x="878541" y="251012"/>
            <a:ext cx="10022070" cy="646331"/>
          </a:xfrm>
          <a:prstGeom prst="rect">
            <a:avLst/>
          </a:prstGeom>
          <a:noFill/>
        </p:spPr>
        <p:txBody>
          <a:bodyPr wrap="square" rtlCol="0">
            <a:spAutoFit/>
          </a:bodyPr>
          <a:lstStyle/>
          <a:p>
            <a:r>
              <a:rPr lang="fr-BE" sz="3600" b="1" dirty="0"/>
              <a:t>Le volet externe du PST</a:t>
            </a:r>
          </a:p>
        </p:txBody>
      </p:sp>
      <p:sp>
        <p:nvSpPr>
          <p:cNvPr id="5" name="Rectangle 4">
            <a:extLst>
              <a:ext uri="{FF2B5EF4-FFF2-40B4-BE49-F238E27FC236}">
                <a16:creationId xmlns:a16="http://schemas.microsoft.com/office/drawing/2014/main" id="{577D89C2-3AEE-7D37-B26C-3690A8A333B9}"/>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E710A961-76D8-E504-C4A1-D4C19F23CB06}"/>
              </a:ext>
            </a:extLst>
          </p:cNvPr>
          <p:cNvSpPr txBox="1"/>
          <p:nvPr/>
        </p:nvSpPr>
        <p:spPr>
          <a:xfrm>
            <a:off x="944021" y="1663430"/>
            <a:ext cx="9805043" cy="646331"/>
          </a:xfrm>
          <a:prstGeom prst="rect">
            <a:avLst/>
          </a:prstGeom>
          <a:noFill/>
        </p:spPr>
        <p:txBody>
          <a:bodyPr wrap="square" rtlCol="0">
            <a:spAutoFit/>
          </a:bodyPr>
          <a:lstStyle/>
          <a:p>
            <a:endParaRPr lang="fr-FR" dirty="0"/>
          </a:p>
          <a:p>
            <a:endParaRPr lang="fr-BE" dirty="0"/>
          </a:p>
        </p:txBody>
      </p:sp>
      <p:graphicFrame>
        <p:nvGraphicFramePr>
          <p:cNvPr id="8" name="Diagramme 7">
            <a:extLst>
              <a:ext uri="{FF2B5EF4-FFF2-40B4-BE49-F238E27FC236}">
                <a16:creationId xmlns:a16="http://schemas.microsoft.com/office/drawing/2014/main" id="{8A5896BD-55E3-E99A-AE0F-5D53B4B3A7A8}"/>
              </a:ext>
            </a:extLst>
          </p:cNvPr>
          <p:cNvGraphicFramePr/>
          <p:nvPr/>
        </p:nvGraphicFramePr>
        <p:xfrm>
          <a:off x="2032000" y="1196167"/>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385873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E3C91-0CD5-7635-055E-A5724BDC0CB3}"/>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403DA646-D9FB-568C-3C4F-8AD330519E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6EA6D0A8-20A4-5636-E985-CB1496A016F8}"/>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DA494BD3-9003-6616-223C-D2D5B23E7C0D}"/>
              </a:ext>
            </a:extLst>
          </p:cNvPr>
          <p:cNvSpPr txBox="1"/>
          <p:nvPr/>
        </p:nvSpPr>
        <p:spPr>
          <a:xfrm>
            <a:off x="878541" y="251012"/>
            <a:ext cx="10022070" cy="646331"/>
          </a:xfrm>
          <a:prstGeom prst="rect">
            <a:avLst/>
          </a:prstGeom>
          <a:noFill/>
        </p:spPr>
        <p:txBody>
          <a:bodyPr wrap="square" rtlCol="0">
            <a:spAutoFit/>
          </a:bodyPr>
          <a:lstStyle/>
          <a:p>
            <a:r>
              <a:rPr lang="fr-BE" sz="3600" b="1" dirty="0"/>
              <a:t>Le volet externe du PST</a:t>
            </a:r>
          </a:p>
        </p:txBody>
      </p:sp>
      <p:sp>
        <p:nvSpPr>
          <p:cNvPr id="5" name="Rectangle 4">
            <a:extLst>
              <a:ext uri="{FF2B5EF4-FFF2-40B4-BE49-F238E27FC236}">
                <a16:creationId xmlns:a16="http://schemas.microsoft.com/office/drawing/2014/main" id="{3B368F50-F593-CC02-7C4F-B4309DAB06C9}"/>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1D21D675-2D52-A243-B07B-55B9B970898A}"/>
              </a:ext>
            </a:extLst>
          </p:cNvPr>
          <p:cNvSpPr txBox="1"/>
          <p:nvPr/>
        </p:nvSpPr>
        <p:spPr>
          <a:xfrm>
            <a:off x="944021" y="1663430"/>
            <a:ext cx="9805043" cy="646331"/>
          </a:xfrm>
          <a:prstGeom prst="rect">
            <a:avLst/>
          </a:prstGeom>
          <a:noFill/>
        </p:spPr>
        <p:txBody>
          <a:bodyPr wrap="square" rtlCol="0">
            <a:spAutoFit/>
          </a:bodyPr>
          <a:lstStyle/>
          <a:p>
            <a:endParaRPr lang="fr-FR" dirty="0"/>
          </a:p>
          <a:p>
            <a:endParaRPr lang="fr-BE" dirty="0"/>
          </a:p>
        </p:txBody>
      </p:sp>
      <p:graphicFrame>
        <p:nvGraphicFramePr>
          <p:cNvPr id="8" name="Diagramme 7">
            <a:extLst>
              <a:ext uri="{FF2B5EF4-FFF2-40B4-BE49-F238E27FC236}">
                <a16:creationId xmlns:a16="http://schemas.microsoft.com/office/drawing/2014/main" id="{F8C88BAB-37C5-8EB5-1D95-DAF618400305}"/>
              </a:ext>
            </a:extLst>
          </p:cNvPr>
          <p:cNvGraphicFramePr/>
          <p:nvPr/>
        </p:nvGraphicFramePr>
        <p:xfrm>
          <a:off x="2032000" y="1196167"/>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5086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5F8CB-A6DD-4028-2105-B4676E068856}"/>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7F68F8C3-842A-8D2B-F799-8CF30A979F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DA5892DB-8081-2155-3B6B-BE8D1D955FFF}"/>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CE5A96B2-F433-7102-2ABB-9AA05DDB4387}"/>
              </a:ext>
            </a:extLst>
          </p:cNvPr>
          <p:cNvSpPr txBox="1"/>
          <p:nvPr/>
        </p:nvSpPr>
        <p:spPr>
          <a:xfrm>
            <a:off x="878541" y="251012"/>
            <a:ext cx="10022070" cy="646331"/>
          </a:xfrm>
          <a:prstGeom prst="rect">
            <a:avLst/>
          </a:prstGeom>
          <a:noFill/>
        </p:spPr>
        <p:txBody>
          <a:bodyPr wrap="square" rtlCol="0">
            <a:spAutoFit/>
          </a:bodyPr>
          <a:lstStyle/>
          <a:p>
            <a:r>
              <a:rPr lang="fr-BE" sz="3600" b="1" dirty="0"/>
              <a:t>Le volet externe du PST</a:t>
            </a:r>
          </a:p>
        </p:txBody>
      </p:sp>
      <p:sp>
        <p:nvSpPr>
          <p:cNvPr id="5" name="Rectangle 4">
            <a:extLst>
              <a:ext uri="{FF2B5EF4-FFF2-40B4-BE49-F238E27FC236}">
                <a16:creationId xmlns:a16="http://schemas.microsoft.com/office/drawing/2014/main" id="{19E7A13C-D37B-9371-641C-ABD43496FC75}"/>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70420617-4CBA-8A4C-D536-BE416A256417}"/>
              </a:ext>
            </a:extLst>
          </p:cNvPr>
          <p:cNvSpPr txBox="1"/>
          <p:nvPr/>
        </p:nvSpPr>
        <p:spPr>
          <a:xfrm>
            <a:off x="944021" y="1663430"/>
            <a:ext cx="9805043" cy="646331"/>
          </a:xfrm>
          <a:prstGeom prst="rect">
            <a:avLst/>
          </a:prstGeom>
          <a:noFill/>
        </p:spPr>
        <p:txBody>
          <a:bodyPr wrap="square" rtlCol="0">
            <a:spAutoFit/>
          </a:bodyPr>
          <a:lstStyle/>
          <a:p>
            <a:endParaRPr lang="fr-FR" dirty="0"/>
          </a:p>
          <a:p>
            <a:endParaRPr lang="fr-BE" dirty="0"/>
          </a:p>
        </p:txBody>
      </p:sp>
      <p:graphicFrame>
        <p:nvGraphicFramePr>
          <p:cNvPr id="8" name="Diagramme 7">
            <a:extLst>
              <a:ext uri="{FF2B5EF4-FFF2-40B4-BE49-F238E27FC236}">
                <a16:creationId xmlns:a16="http://schemas.microsoft.com/office/drawing/2014/main" id="{F83F088B-B07B-0EB2-6E2B-0D5EF1937D84}"/>
              </a:ext>
            </a:extLst>
          </p:cNvPr>
          <p:cNvGraphicFramePr/>
          <p:nvPr>
            <p:extLst>
              <p:ext uri="{D42A27DB-BD31-4B8C-83A1-F6EECF244321}">
                <p14:modId xmlns:p14="http://schemas.microsoft.com/office/powerpoint/2010/main" val="1084884482"/>
              </p:ext>
            </p:extLst>
          </p:nvPr>
        </p:nvGraphicFramePr>
        <p:xfrm>
          <a:off x="2032000" y="1196167"/>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271765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548C0-B61B-F794-DB53-523900F3D89D}"/>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9FA4ACE1-B528-599B-13C3-DC573FAC86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6D45E9AB-4251-9703-39B8-1F0C33E712BA}"/>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324CDC76-CCEA-6E24-47E5-D2FB1A3413E3}"/>
              </a:ext>
            </a:extLst>
          </p:cNvPr>
          <p:cNvSpPr txBox="1"/>
          <p:nvPr/>
        </p:nvSpPr>
        <p:spPr>
          <a:xfrm>
            <a:off x="878541" y="251012"/>
            <a:ext cx="10022070" cy="646331"/>
          </a:xfrm>
          <a:prstGeom prst="rect">
            <a:avLst/>
          </a:prstGeom>
          <a:noFill/>
        </p:spPr>
        <p:txBody>
          <a:bodyPr wrap="square" rtlCol="0">
            <a:spAutoFit/>
          </a:bodyPr>
          <a:lstStyle/>
          <a:p>
            <a:r>
              <a:rPr lang="fr-BE" sz="3600" b="1" dirty="0"/>
              <a:t>Le volet externe du PST</a:t>
            </a:r>
          </a:p>
        </p:txBody>
      </p:sp>
      <p:sp>
        <p:nvSpPr>
          <p:cNvPr id="5" name="Rectangle 4">
            <a:extLst>
              <a:ext uri="{FF2B5EF4-FFF2-40B4-BE49-F238E27FC236}">
                <a16:creationId xmlns:a16="http://schemas.microsoft.com/office/drawing/2014/main" id="{389735AB-13C5-F574-8775-17E76DFE9341}"/>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BFA087FB-6211-BFE2-DBE6-5593188F3590}"/>
              </a:ext>
            </a:extLst>
          </p:cNvPr>
          <p:cNvSpPr txBox="1"/>
          <p:nvPr/>
        </p:nvSpPr>
        <p:spPr>
          <a:xfrm>
            <a:off x="944021" y="1663430"/>
            <a:ext cx="9805043" cy="646331"/>
          </a:xfrm>
          <a:prstGeom prst="rect">
            <a:avLst/>
          </a:prstGeom>
          <a:noFill/>
        </p:spPr>
        <p:txBody>
          <a:bodyPr wrap="square" rtlCol="0">
            <a:spAutoFit/>
          </a:bodyPr>
          <a:lstStyle/>
          <a:p>
            <a:endParaRPr lang="fr-FR" dirty="0"/>
          </a:p>
          <a:p>
            <a:endParaRPr lang="fr-BE" dirty="0"/>
          </a:p>
        </p:txBody>
      </p:sp>
      <p:graphicFrame>
        <p:nvGraphicFramePr>
          <p:cNvPr id="8" name="Diagramme 7">
            <a:extLst>
              <a:ext uri="{FF2B5EF4-FFF2-40B4-BE49-F238E27FC236}">
                <a16:creationId xmlns:a16="http://schemas.microsoft.com/office/drawing/2014/main" id="{A76EB8DA-7EBD-67D2-69F8-E7FFB0D3779B}"/>
              </a:ext>
            </a:extLst>
          </p:cNvPr>
          <p:cNvGraphicFramePr/>
          <p:nvPr>
            <p:extLst>
              <p:ext uri="{D42A27DB-BD31-4B8C-83A1-F6EECF244321}">
                <p14:modId xmlns:p14="http://schemas.microsoft.com/office/powerpoint/2010/main" val="1681640602"/>
              </p:ext>
            </p:extLst>
          </p:nvPr>
        </p:nvGraphicFramePr>
        <p:xfrm>
          <a:off x="2032000" y="1196167"/>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93571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341C6-6790-427C-04E2-2C5ADBDEEC0D}"/>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A070A5F5-9B50-9205-802A-2395ACED572C}"/>
              </a:ext>
            </a:extLst>
          </p:cNvPr>
          <p:cNvPicPr>
            <a:picLocks noChangeAspect="1"/>
          </p:cNvPicPr>
          <p:nvPr/>
        </p:nvPicPr>
        <p:blipFill>
          <a:blip r:embed="rId2">
            <a:duotone>
              <a:prstClr val="black"/>
              <a:prstClr val="white"/>
            </a:duotone>
          </a:blip>
          <a:stretch>
            <a:fillRect/>
          </a:stretch>
        </p:blipFill>
        <p:spPr>
          <a:xfrm>
            <a:off x="0" y="0"/>
            <a:ext cx="4204912" cy="6727861"/>
          </a:xfrm>
          <a:prstGeom prst="rect">
            <a:avLst/>
          </a:prstGeom>
        </p:spPr>
      </p:pic>
      <p:sp>
        <p:nvSpPr>
          <p:cNvPr id="3" name="ZoneTexte 2">
            <a:extLst>
              <a:ext uri="{FF2B5EF4-FFF2-40B4-BE49-F238E27FC236}">
                <a16:creationId xmlns:a16="http://schemas.microsoft.com/office/drawing/2014/main" id="{A9B070C5-3EFB-33CB-ADE9-42D742C3B386}"/>
              </a:ext>
            </a:extLst>
          </p:cNvPr>
          <p:cNvSpPr txBox="1"/>
          <p:nvPr/>
        </p:nvSpPr>
        <p:spPr>
          <a:xfrm>
            <a:off x="5074025" y="1550894"/>
            <a:ext cx="6320116" cy="3539430"/>
          </a:xfrm>
          <a:prstGeom prst="rect">
            <a:avLst/>
          </a:prstGeom>
          <a:noFill/>
        </p:spPr>
        <p:txBody>
          <a:bodyPr wrap="square" rtlCol="0">
            <a:spAutoFit/>
          </a:bodyPr>
          <a:lstStyle/>
          <a:p>
            <a:pPr marL="457200" indent="-457200">
              <a:buClr>
                <a:schemeClr val="accent4">
                  <a:lumMod val="75000"/>
                </a:schemeClr>
              </a:buClr>
              <a:buFont typeface="Wingdings" panose="05000000000000000000" pitchFamily="2" charset="2"/>
              <a:buChar char="q"/>
            </a:pPr>
            <a:r>
              <a:rPr lang="fr-BE" sz="3200" dirty="0">
                <a:solidFill>
                  <a:schemeClr val="bg1">
                    <a:lumMod val="75000"/>
                  </a:schemeClr>
                </a:solidFill>
              </a:rPr>
              <a:t>Introduction générale au PST</a:t>
            </a:r>
          </a:p>
          <a:p>
            <a:pPr marL="457200" indent="-457200">
              <a:buClr>
                <a:schemeClr val="accent4">
                  <a:lumMod val="75000"/>
                </a:schemeClr>
              </a:buClr>
              <a:buFont typeface="Wingdings" panose="05000000000000000000" pitchFamily="2" charset="2"/>
              <a:buChar char="q"/>
            </a:pPr>
            <a:endParaRPr lang="fr-BE" sz="3200" dirty="0">
              <a:solidFill>
                <a:schemeClr val="bg1">
                  <a:lumMod val="75000"/>
                </a:schemeClr>
              </a:solidFill>
            </a:endParaRPr>
          </a:p>
          <a:p>
            <a:pPr marL="457200" indent="-457200">
              <a:buClr>
                <a:schemeClr val="accent4">
                  <a:lumMod val="75000"/>
                </a:schemeClr>
              </a:buClr>
              <a:buFont typeface="Wingdings" panose="05000000000000000000" pitchFamily="2" charset="2"/>
              <a:buChar char="q"/>
            </a:pPr>
            <a:r>
              <a:rPr lang="fr-BE" sz="3200" dirty="0">
                <a:solidFill>
                  <a:schemeClr val="bg1">
                    <a:lumMod val="75000"/>
                  </a:schemeClr>
                </a:solidFill>
              </a:rPr>
              <a:t>Le volet interne du PST</a:t>
            </a:r>
          </a:p>
          <a:p>
            <a:pPr marL="457200" indent="-457200">
              <a:buClr>
                <a:schemeClr val="accent4">
                  <a:lumMod val="75000"/>
                </a:schemeClr>
              </a:buClr>
              <a:buFont typeface="Wingdings" panose="05000000000000000000" pitchFamily="2" charset="2"/>
              <a:buChar char="q"/>
            </a:pPr>
            <a:endParaRPr lang="fr-BE" sz="3200" dirty="0">
              <a:solidFill>
                <a:schemeClr val="bg1">
                  <a:lumMod val="75000"/>
                </a:schemeClr>
              </a:solidFill>
            </a:endParaRPr>
          </a:p>
          <a:p>
            <a:pPr marL="457200" indent="-457200">
              <a:buClr>
                <a:schemeClr val="accent4">
                  <a:lumMod val="75000"/>
                </a:schemeClr>
              </a:buClr>
              <a:buFont typeface="Wingdings" panose="05000000000000000000" pitchFamily="2" charset="2"/>
              <a:buChar char="q"/>
            </a:pPr>
            <a:r>
              <a:rPr lang="fr-BE" sz="3200" dirty="0">
                <a:solidFill>
                  <a:schemeClr val="bg1">
                    <a:lumMod val="75000"/>
                  </a:schemeClr>
                </a:solidFill>
              </a:rPr>
              <a:t>Le volet externe du PST</a:t>
            </a:r>
          </a:p>
          <a:p>
            <a:pPr marL="457200" indent="-457200">
              <a:buClr>
                <a:schemeClr val="accent4">
                  <a:lumMod val="75000"/>
                </a:schemeClr>
              </a:buClr>
              <a:buFont typeface="Wingdings" panose="05000000000000000000" pitchFamily="2" charset="2"/>
              <a:buChar char="q"/>
            </a:pPr>
            <a:endParaRPr lang="fr-BE" sz="3200" dirty="0"/>
          </a:p>
          <a:p>
            <a:pPr marL="457200" indent="-457200">
              <a:buClr>
                <a:schemeClr val="accent4">
                  <a:lumMod val="75000"/>
                </a:schemeClr>
              </a:buClr>
              <a:buFont typeface="Wingdings" panose="05000000000000000000" pitchFamily="2" charset="2"/>
              <a:buChar char="q"/>
            </a:pPr>
            <a:r>
              <a:rPr lang="fr-BE" sz="3200" dirty="0"/>
              <a:t>Le volet concerté du PST</a:t>
            </a:r>
          </a:p>
        </p:txBody>
      </p:sp>
      <p:sp>
        <p:nvSpPr>
          <p:cNvPr id="4" name="Rectangle 3">
            <a:extLst>
              <a:ext uri="{FF2B5EF4-FFF2-40B4-BE49-F238E27FC236}">
                <a16:creationId xmlns:a16="http://schemas.microsoft.com/office/drawing/2014/main" id="{A4100432-ABB0-6C5A-F52C-C7ABD00660C7}"/>
              </a:ext>
            </a:extLst>
          </p:cNvPr>
          <p:cNvSpPr/>
          <p:nvPr/>
        </p:nvSpPr>
        <p:spPr>
          <a:xfrm rot="5400000">
            <a:off x="1278209" y="3437939"/>
            <a:ext cx="6480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4424862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D8546-C997-C3B7-4885-122E360B1699}"/>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A81909CD-A762-85E7-3726-3C3E2C9156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F68ADE30-BB27-B3ED-9B15-F23C72C02235}"/>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A7432F3A-965D-4CF6-58F9-219DDAE18558}"/>
              </a:ext>
            </a:extLst>
          </p:cNvPr>
          <p:cNvSpPr txBox="1"/>
          <p:nvPr/>
        </p:nvSpPr>
        <p:spPr>
          <a:xfrm>
            <a:off x="878541" y="251012"/>
            <a:ext cx="10022070" cy="646331"/>
          </a:xfrm>
          <a:prstGeom prst="rect">
            <a:avLst/>
          </a:prstGeom>
          <a:noFill/>
        </p:spPr>
        <p:txBody>
          <a:bodyPr wrap="square" rtlCol="0">
            <a:spAutoFit/>
          </a:bodyPr>
          <a:lstStyle/>
          <a:p>
            <a:r>
              <a:rPr lang="fr-BE" sz="3600" b="1" dirty="0"/>
              <a:t>Le PST concerté : l’objectif</a:t>
            </a:r>
          </a:p>
        </p:txBody>
      </p:sp>
      <p:sp>
        <p:nvSpPr>
          <p:cNvPr id="5" name="Rectangle 4">
            <a:extLst>
              <a:ext uri="{FF2B5EF4-FFF2-40B4-BE49-F238E27FC236}">
                <a16:creationId xmlns:a16="http://schemas.microsoft.com/office/drawing/2014/main" id="{40A46850-B154-059C-C358-BC310EA59E82}"/>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5B7B1C4A-C867-0A59-77B0-F4E6838B768A}"/>
              </a:ext>
            </a:extLst>
          </p:cNvPr>
          <p:cNvSpPr txBox="1"/>
          <p:nvPr/>
        </p:nvSpPr>
        <p:spPr>
          <a:xfrm>
            <a:off x="397042" y="1148666"/>
            <a:ext cx="11381874" cy="4278094"/>
          </a:xfrm>
          <a:prstGeom prst="rect">
            <a:avLst/>
          </a:prstGeom>
          <a:noFill/>
        </p:spPr>
        <p:txBody>
          <a:bodyPr wrap="square">
            <a:spAutoFit/>
          </a:bodyPr>
          <a:lstStyle/>
          <a:p>
            <a:r>
              <a:rPr lang="fr-FR" sz="2400" dirty="0"/>
              <a:t>Les objectifs de ce PST concerté sont de</a:t>
            </a:r>
          </a:p>
          <a:p>
            <a:endParaRPr lang="fr-FR" sz="2400" dirty="0"/>
          </a:p>
          <a:p>
            <a:pPr marL="342900" indent="-342900">
              <a:buFont typeface="Wingdings" panose="05000000000000000000" pitchFamily="2" charset="2"/>
              <a:buChar char="à"/>
            </a:pPr>
            <a:r>
              <a:rPr lang="fr-FR" sz="2400" b="1" dirty="0">
                <a:solidFill>
                  <a:schemeClr val="accent6">
                    <a:lumMod val="75000"/>
                  </a:schemeClr>
                </a:solidFill>
              </a:rPr>
              <a:t>définir une vision commune et partagée pour les deux institutions,</a:t>
            </a:r>
          </a:p>
          <a:p>
            <a:pPr marL="342900" indent="-342900">
              <a:buFont typeface="Wingdings" panose="05000000000000000000" pitchFamily="2" charset="2"/>
              <a:buChar char="à"/>
            </a:pPr>
            <a:endParaRPr lang="fr-FR" sz="2400" b="1" dirty="0">
              <a:solidFill>
                <a:schemeClr val="accent6">
                  <a:lumMod val="75000"/>
                </a:schemeClr>
              </a:solidFill>
            </a:endParaRPr>
          </a:p>
          <a:p>
            <a:pPr marL="342900" indent="-342900">
              <a:buFont typeface="Wingdings" panose="05000000000000000000" pitchFamily="2" charset="2"/>
              <a:buChar char="à"/>
            </a:pPr>
            <a:r>
              <a:rPr lang="fr-FR" sz="2400" b="1" dirty="0">
                <a:solidFill>
                  <a:schemeClr val="accent6">
                    <a:lumMod val="75000"/>
                  </a:schemeClr>
                </a:solidFill>
              </a:rPr>
              <a:t>créer davantage de cohésion et de synergie entre la Commune et le CPAS.</a:t>
            </a:r>
          </a:p>
          <a:p>
            <a:pPr marL="342900" indent="-342900">
              <a:buFont typeface="Wingdings" panose="05000000000000000000" pitchFamily="2" charset="2"/>
              <a:buChar char="à"/>
            </a:pPr>
            <a:endParaRPr lang="fr-FR" sz="2400" dirty="0"/>
          </a:p>
          <a:p>
            <a:pPr marL="342900" indent="-342900">
              <a:buFont typeface="Wingdings" panose="05000000000000000000" pitchFamily="2" charset="2"/>
              <a:buChar char="à"/>
            </a:pPr>
            <a:endParaRPr lang="fr-FR" sz="2400" dirty="0"/>
          </a:p>
          <a:p>
            <a:pPr marL="342900" indent="-342900">
              <a:buFont typeface="Wingdings" panose="05000000000000000000" pitchFamily="2" charset="2"/>
              <a:buChar char="à"/>
            </a:pPr>
            <a:endParaRPr lang="fr-FR" sz="2400" dirty="0"/>
          </a:p>
          <a:p>
            <a:r>
              <a:rPr lang="fr-FR" sz="2400" dirty="0"/>
              <a:t>Cette démarche permet de favoriser la </a:t>
            </a:r>
            <a:r>
              <a:rPr lang="fr-FR" sz="2800" b="1" u="sng" dirty="0">
                <a:solidFill>
                  <a:schemeClr val="accent4">
                    <a:lumMod val="75000"/>
                  </a:schemeClr>
                </a:solidFill>
              </a:rPr>
              <a:t>transversalité</a:t>
            </a:r>
            <a:r>
              <a:rPr lang="fr-FR" sz="2400" dirty="0"/>
              <a:t> entre les différents services amenés à mettre en œuvre les différentes actions, et de construire une dynamique commune, orientée vers l’</a:t>
            </a:r>
            <a:r>
              <a:rPr lang="fr-FR" sz="2800" b="1" dirty="0">
                <a:solidFill>
                  <a:schemeClr val="accent4">
                    <a:lumMod val="75000"/>
                  </a:schemeClr>
                </a:solidFill>
              </a:rPr>
              <a:t>efficience</a:t>
            </a:r>
            <a:r>
              <a:rPr lang="fr-FR" sz="2400" dirty="0"/>
              <a:t>.</a:t>
            </a:r>
            <a:endParaRPr lang="fr-BE" sz="3200" kern="100" dirty="0">
              <a:effectLst/>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5550646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E6302-41B7-EA48-C9C7-C7D3BEF4830B}"/>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FD253A7B-3EC8-EEAE-71AA-A2D3E87D6D5F}"/>
              </a:ext>
            </a:extLst>
          </p:cNvPr>
          <p:cNvPicPr>
            <a:picLocks noChangeAspect="1"/>
          </p:cNvPicPr>
          <p:nvPr/>
        </p:nvPicPr>
        <p:blipFill>
          <a:blip r:embed="rId2"/>
          <a:stretch>
            <a:fillRect/>
          </a:stretch>
        </p:blipFill>
        <p:spPr>
          <a:xfrm>
            <a:off x="854305" y="1320132"/>
            <a:ext cx="10483389" cy="4217735"/>
          </a:xfrm>
          <a:prstGeom prst="rect">
            <a:avLst/>
          </a:prstGeom>
        </p:spPr>
      </p:pic>
      <p:pic>
        <p:nvPicPr>
          <p:cNvPr id="3" name="Image 2" descr="Une image contenant cercle, Police, logo, symbole&#10;&#10;Le contenu généré par l’IA peut être incorrect.">
            <a:extLst>
              <a:ext uri="{FF2B5EF4-FFF2-40B4-BE49-F238E27FC236}">
                <a16:creationId xmlns:a16="http://schemas.microsoft.com/office/drawing/2014/main" id="{DE90F7E1-8469-0C33-2F00-A220840C7E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ED4A9420-4DE5-AE2D-D8AD-1D48025BDF54}"/>
              </a:ext>
            </a:extLst>
          </p:cNvPr>
          <p:cNvPicPr>
            <a:picLocks noChangeAspect="1"/>
          </p:cNvPicPr>
          <p:nvPr/>
        </p:nvPicPr>
        <p:blipFill>
          <a:blip r:embed="rId4"/>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36F63036-D09E-D199-536B-70D6228CF54D}"/>
              </a:ext>
            </a:extLst>
          </p:cNvPr>
          <p:cNvSpPr txBox="1"/>
          <p:nvPr/>
        </p:nvSpPr>
        <p:spPr>
          <a:xfrm>
            <a:off x="878541" y="251012"/>
            <a:ext cx="10022070" cy="646331"/>
          </a:xfrm>
          <a:prstGeom prst="rect">
            <a:avLst/>
          </a:prstGeom>
          <a:noFill/>
        </p:spPr>
        <p:txBody>
          <a:bodyPr wrap="square" rtlCol="0">
            <a:spAutoFit/>
          </a:bodyPr>
          <a:lstStyle/>
          <a:p>
            <a:r>
              <a:rPr lang="fr-BE" sz="3600" b="1" dirty="0"/>
              <a:t>Le PST concerté : les étapes</a:t>
            </a:r>
          </a:p>
        </p:txBody>
      </p:sp>
      <p:sp>
        <p:nvSpPr>
          <p:cNvPr id="5" name="Rectangle 4">
            <a:extLst>
              <a:ext uri="{FF2B5EF4-FFF2-40B4-BE49-F238E27FC236}">
                <a16:creationId xmlns:a16="http://schemas.microsoft.com/office/drawing/2014/main" id="{A6A52519-21A4-760D-6ED6-BD927E1F19FD}"/>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15639950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E3A02-243E-A2C2-C044-051B608FEF24}"/>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FB1C2ECC-5CA8-4428-72F1-DCDF3C3160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A898B568-876A-9A7E-F711-6F8D7C2567C4}"/>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A0103FF9-1B49-950E-2544-71597DABF7BA}"/>
              </a:ext>
            </a:extLst>
          </p:cNvPr>
          <p:cNvSpPr txBox="1"/>
          <p:nvPr/>
        </p:nvSpPr>
        <p:spPr>
          <a:xfrm>
            <a:off x="878541" y="251012"/>
            <a:ext cx="10022070" cy="646331"/>
          </a:xfrm>
          <a:prstGeom prst="rect">
            <a:avLst/>
          </a:prstGeom>
          <a:noFill/>
        </p:spPr>
        <p:txBody>
          <a:bodyPr wrap="square" rtlCol="0">
            <a:spAutoFit/>
          </a:bodyPr>
          <a:lstStyle/>
          <a:p>
            <a:r>
              <a:rPr lang="fr-BE" sz="3600" b="1" dirty="0"/>
              <a:t>Le PST concerté : volet interne</a:t>
            </a:r>
          </a:p>
        </p:txBody>
      </p:sp>
      <p:sp>
        <p:nvSpPr>
          <p:cNvPr id="5" name="Rectangle 4">
            <a:extLst>
              <a:ext uri="{FF2B5EF4-FFF2-40B4-BE49-F238E27FC236}">
                <a16:creationId xmlns:a16="http://schemas.microsoft.com/office/drawing/2014/main" id="{CD23171A-0950-DF7E-8101-3D8E49420E0E}"/>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7" name="Image 6">
            <a:extLst>
              <a:ext uri="{FF2B5EF4-FFF2-40B4-BE49-F238E27FC236}">
                <a16:creationId xmlns:a16="http://schemas.microsoft.com/office/drawing/2014/main" id="{52EC563B-770B-14C0-79A0-5C204DCC3256}"/>
              </a:ext>
            </a:extLst>
          </p:cNvPr>
          <p:cNvPicPr>
            <a:picLocks noChangeAspect="1"/>
          </p:cNvPicPr>
          <p:nvPr/>
        </p:nvPicPr>
        <p:blipFill>
          <a:blip r:embed="rId4"/>
          <a:stretch>
            <a:fillRect/>
          </a:stretch>
        </p:blipFill>
        <p:spPr>
          <a:xfrm>
            <a:off x="1362635" y="1072004"/>
            <a:ext cx="9045389" cy="5748369"/>
          </a:xfrm>
          <a:prstGeom prst="rect">
            <a:avLst/>
          </a:prstGeom>
        </p:spPr>
      </p:pic>
    </p:spTree>
    <p:extLst>
      <p:ext uri="{BB962C8B-B14F-4D97-AF65-F5344CB8AC3E}">
        <p14:creationId xmlns:p14="http://schemas.microsoft.com/office/powerpoint/2010/main" val="9641031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9AFF9-6D58-9B49-2C5A-0BA91F4B2341}"/>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70713956-FEF8-E9DA-F630-B20D2D78D3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45326D6C-442C-4C24-4BE4-3CF94AF5418A}"/>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4A023150-EA44-5761-E508-833C62010813}"/>
              </a:ext>
            </a:extLst>
          </p:cNvPr>
          <p:cNvSpPr txBox="1"/>
          <p:nvPr/>
        </p:nvSpPr>
        <p:spPr>
          <a:xfrm>
            <a:off x="878541" y="251012"/>
            <a:ext cx="10022070" cy="646331"/>
          </a:xfrm>
          <a:prstGeom prst="rect">
            <a:avLst/>
          </a:prstGeom>
          <a:noFill/>
        </p:spPr>
        <p:txBody>
          <a:bodyPr wrap="square" rtlCol="0">
            <a:spAutoFit/>
          </a:bodyPr>
          <a:lstStyle/>
          <a:p>
            <a:r>
              <a:rPr lang="fr-BE" sz="3600" b="1" dirty="0"/>
              <a:t>Le PST concerté : volet externe</a:t>
            </a:r>
          </a:p>
        </p:txBody>
      </p:sp>
      <p:sp>
        <p:nvSpPr>
          <p:cNvPr id="5" name="Rectangle 4">
            <a:extLst>
              <a:ext uri="{FF2B5EF4-FFF2-40B4-BE49-F238E27FC236}">
                <a16:creationId xmlns:a16="http://schemas.microsoft.com/office/drawing/2014/main" id="{0A5CEF31-8DF5-FA9A-CDAE-0BDDC51BD4EE}"/>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ZoneTexte 7">
            <a:extLst>
              <a:ext uri="{FF2B5EF4-FFF2-40B4-BE49-F238E27FC236}">
                <a16:creationId xmlns:a16="http://schemas.microsoft.com/office/drawing/2014/main" id="{75AE1356-9737-928E-C07E-BA84ADCC0FBF}"/>
              </a:ext>
            </a:extLst>
          </p:cNvPr>
          <p:cNvSpPr txBox="1"/>
          <p:nvPr/>
        </p:nvSpPr>
        <p:spPr>
          <a:xfrm>
            <a:off x="649941" y="1352781"/>
            <a:ext cx="10250670" cy="461665"/>
          </a:xfrm>
          <a:prstGeom prst="rect">
            <a:avLst/>
          </a:prstGeom>
          <a:noFill/>
        </p:spPr>
        <p:txBody>
          <a:bodyPr wrap="square">
            <a:spAutoFit/>
          </a:bodyPr>
          <a:lstStyle/>
          <a:p>
            <a:r>
              <a:rPr lang="fr-FR" sz="2400" dirty="0">
                <a:solidFill>
                  <a:srgbClr val="000000"/>
                </a:solidFill>
                <a:latin typeface="Times New Roman" panose="02020603050405020304" pitchFamily="18" charset="0"/>
              </a:rPr>
              <a:t>T</a:t>
            </a:r>
            <a:r>
              <a:rPr lang="fr-FR" sz="2400" b="0" i="0" u="none" strike="noStrike" baseline="0" dirty="0">
                <a:solidFill>
                  <a:srgbClr val="000000"/>
                </a:solidFill>
                <a:latin typeface="Times New Roman" panose="02020603050405020304" pitchFamily="18" charset="0"/>
              </a:rPr>
              <a:t>rois thématiques se dégagent pour un travail en synergie </a:t>
            </a:r>
            <a:endParaRPr lang="fr-BE" sz="2400" dirty="0"/>
          </a:p>
        </p:txBody>
      </p:sp>
      <p:sp>
        <p:nvSpPr>
          <p:cNvPr id="10" name="ZoneTexte 9">
            <a:extLst>
              <a:ext uri="{FF2B5EF4-FFF2-40B4-BE49-F238E27FC236}">
                <a16:creationId xmlns:a16="http://schemas.microsoft.com/office/drawing/2014/main" id="{4F40D683-2A3C-FEB3-2AEA-EADFB34FA254}"/>
              </a:ext>
            </a:extLst>
          </p:cNvPr>
          <p:cNvSpPr txBox="1"/>
          <p:nvPr/>
        </p:nvSpPr>
        <p:spPr>
          <a:xfrm>
            <a:off x="944021" y="1957922"/>
            <a:ext cx="6104964" cy="4524315"/>
          </a:xfrm>
          <a:prstGeom prst="rect">
            <a:avLst/>
          </a:prstGeom>
          <a:noFill/>
        </p:spPr>
        <p:txBody>
          <a:bodyPr wrap="square">
            <a:spAutoFit/>
          </a:bodyPr>
          <a:lstStyle/>
          <a:p>
            <a:pPr marL="285750" indent="-285750">
              <a:buFontTx/>
              <a:buChar char="-"/>
            </a:pPr>
            <a:r>
              <a:rPr lang="fr-FR" sz="1800" b="1" i="0" u="none" strike="noStrike" baseline="0" dirty="0">
                <a:solidFill>
                  <a:srgbClr val="000000"/>
                </a:solidFill>
                <a:latin typeface="Times New Roman" panose="02020603050405020304" pitchFamily="18" charset="0"/>
              </a:rPr>
              <a:t>L’alimentation durable : acculturation commune ; </a:t>
            </a:r>
            <a:r>
              <a:rPr lang="fr-FR" sz="1800" b="0" i="0" u="none" strike="noStrike" baseline="0" dirty="0">
                <a:solidFill>
                  <a:srgbClr val="000000"/>
                </a:solidFill>
                <a:latin typeface="Times New Roman" panose="02020603050405020304" pitchFamily="18" charset="0"/>
              </a:rPr>
              <a:t>toute action ou tout projet en faveur de l’implémentation d’une alimentation saine et durable sur notre territoire sera accessible à chaque citoyen, quel que soit son revenu, quelle que soit sa situation sociale.</a:t>
            </a:r>
          </a:p>
          <a:p>
            <a:r>
              <a:rPr lang="fr-FR" sz="1800" b="0" i="0" u="none" strike="noStrike" baseline="0" dirty="0">
                <a:solidFill>
                  <a:srgbClr val="000000"/>
                </a:solidFill>
                <a:latin typeface="Times New Roman" panose="02020603050405020304" pitchFamily="18" charset="0"/>
              </a:rPr>
              <a:t> </a:t>
            </a:r>
          </a:p>
          <a:p>
            <a:pPr marL="285750" indent="-285750">
              <a:buFontTx/>
              <a:buChar char="-"/>
            </a:pPr>
            <a:r>
              <a:rPr lang="fr-FR" sz="1800" b="1" i="0" u="none" strike="noStrike" baseline="0" dirty="0">
                <a:solidFill>
                  <a:srgbClr val="000000"/>
                </a:solidFill>
                <a:latin typeface="Times New Roman" panose="02020603050405020304" pitchFamily="18" charset="0"/>
              </a:rPr>
              <a:t>Le logement </a:t>
            </a:r>
            <a:r>
              <a:rPr lang="fr-FR" sz="1800" b="0" i="0" u="none" strike="noStrike" baseline="0" dirty="0">
                <a:solidFill>
                  <a:srgbClr val="000000"/>
                </a:solidFill>
                <a:latin typeface="Times New Roman" panose="02020603050405020304" pitchFamily="18" charset="0"/>
              </a:rPr>
              <a:t>: des réflexions et des actions sont menées conjointement afin de mener une politique locale du logement qui bénéficie à l’ensemble des citoyens.</a:t>
            </a:r>
          </a:p>
          <a:p>
            <a:pPr marL="285750" indent="-285750">
              <a:buFontTx/>
              <a:buChar char="-"/>
            </a:pPr>
            <a:endParaRPr lang="fr-FR" sz="1800" b="0" i="0" u="none" strike="noStrike" baseline="0" dirty="0">
              <a:solidFill>
                <a:srgbClr val="000000"/>
              </a:solidFill>
              <a:latin typeface="Times New Roman" panose="02020603050405020304" pitchFamily="18" charset="0"/>
            </a:endParaRPr>
          </a:p>
          <a:p>
            <a:pPr marL="285750" indent="-285750">
              <a:buFontTx/>
              <a:buChar char="-"/>
            </a:pPr>
            <a:r>
              <a:rPr lang="fr-FR" sz="1800" b="1" i="0" u="none" strike="noStrike" baseline="0" dirty="0">
                <a:solidFill>
                  <a:srgbClr val="000000"/>
                </a:solidFill>
                <a:latin typeface="Times New Roman" panose="02020603050405020304" pitchFamily="18" charset="0"/>
              </a:rPr>
              <a:t>Le Plan de Cohésion Sociale </a:t>
            </a:r>
            <a:r>
              <a:rPr lang="fr-FR" sz="1800" b="0" i="0" u="none" strike="noStrike" baseline="0" dirty="0">
                <a:solidFill>
                  <a:srgbClr val="000000"/>
                </a:solidFill>
                <a:latin typeface="Times New Roman" panose="02020603050405020304" pitchFamily="18" charset="0"/>
              </a:rPr>
              <a:t>qui propose différentes actions tout au long de l’année, comme une formation à la rédaction de Curriculum Vitae, et qui veillera à informer le CPAS de ces actions de formation afin que tout citoyen puisse en bénéficier.</a:t>
            </a:r>
          </a:p>
          <a:p>
            <a:r>
              <a:rPr lang="fr-FR" sz="1800" b="0" i="0" u="none" strike="noStrike" baseline="0" dirty="0">
                <a:solidFill>
                  <a:srgbClr val="000000"/>
                </a:solidFill>
                <a:latin typeface="Times New Roman" panose="02020603050405020304" pitchFamily="18" charset="0"/>
              </a:rPr>
              <a:t> </a:t>
            </a:r>
            <a:endParaRPr lang="fr-BE" dirty="0"/>
          </a:p>
        </p:txBody>
      </p:sp>
      <p:graphicFrame>
        <p:nvGraphicFramePr>
          <p:cNvPr id="11" name="Diagramme 10">
            <a:extLst>
              <a:ext uri="{FF2B5EF4-FFF2-40B4-BE49-F238E27FC236}">
                <a16:creationId xmlns:a16="http://schemas.microsoft.com/office/drawing/2014/main" id="{0673581E-6A9E-361B-26EC-47C927BB0D30}"/>
              </a:ext>
            </a:extLst>
          </p:cNvPr>
          <p:cNvGraphicFramePr/>
          <p:nvPr>
            <p:extLst>
              <p:ext uri="{D42A27DB-BD31-4B8C-83A1-F6EECF244321}">
                <p14:modId xmlns:p14="http://schemas.microsoft.com/office/powerpoint/2010/main" val="539684846"/>
              </p:ext>
            </p:extLst>
          </p:nvPr>
        </p:nvGraphicFramePr>
        <p:xfrm>
          <a:off x="6249521" y="2255279"/>
          <a:ext cx="6972300" cy="32804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047586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CF254-98F1-E77C-684E-271892F34770}"/>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E543D993-B34B-F38D-C7A7-A0598250FA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7EC5A300-1322-9FA0-177E-684075B9D155}"/>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6852BA75-7824-FD94-7426-BCACB8798AAB}"/>
              </a:ext>
            </a:extLst>
          </p:cNvPr>
          <p:cNvSpPr txBox="1"/>
          <p:nvPr/>
        </p:nvSpPr>
        <p:spPr>
          <a:xfrm>
            <a:off x="878541" y="251012"/>
            <a:ext cx="10022070" cy="646331"/>
          </a:xfrm>
          <a:prstGeom prst="rect">
            <a:avLst/>
          </a:prstGeom>
          <a:noFill/>
        </p:spPr>
        <p:txBody>
          <a:bodyPr wrap="square" rtlCol="0">
            <a:spAutoFit/>
          </a:bodyPr>
          <a:lstStyle/>
          <a:p>
            <a:r>
              <a:rPr lang="fr-BE" sz="3600" b="1" dirty="0"/>
              <a:t>Le PST concerté : conclusion</a:t>
            </a:r>
          </a:p>
        </p:txBody>
      </p:sp>
      <p:sp>
        <p:nvSpPr>
          <p:cNvPr id="5" name="Rectangle 4">
            <a:extLst>
              <a:ext uri="{FF2B5EF4-FFF2-40B4-BE49-F238E27FC236}">
                <a16:creationId xmlns:a16="http://schemas.microsoft.com/office/drawing/2014/main" id="{7E670086-85D7-D2FD-3A1B-871AE6A2FE22}"/>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0" name="ZoneTexte 9">
            <a:extLst>
              <a:ext uri="{FF2B5EF4-FFF2-40B4-BE49-F238E27FC236}">
                <a16:creationId xmlns:a16="http://schemas.microsoft.com/office/drawing/2014/main" id="{7946F3E1-4E41-8D86-EB5D-CDEDFB83F87D}"/>
              </a:ext>
            </a:extLst>
          </p:cNvPr>
          <p:cNvSpPr txBox="1"/>
          <p:nvPr/>
        </p:nvSpPr>
        <p:spPr>
          <a:xfrm>
            <a:off x="878541" y="1196167"/>
            <a:ext cx="10309412" cy="7848302"/>
          </a:xfrm>
          <a:prstGeom prst="rect">
            <a:avLst/>
          </a:prstGeom>
          <a:noFill/>
        </p:spPr>
        <p:txBody>
          <a:bodyPr wrap="square">
            <a:spAutoFit/>
          </a:bodyPr>
          <a:lstStyle/>
          <a:p>
            <a:r>
              <a:rPr lang="fr-FR" sz="2400" dirty="0"/>
              <a:t>Ce premier PST concerté permet :</a:t>
            </a:r>
            <a:endParaRPr lang="fr-BE" sz="2400" dirty="0"/>
          </a:p>
          <a:p>
            <a:pPr lvl="0"/>
            <a:endParaRPr lang="fr-FR" sz="2400" dirty="0"/>
          </a:p>
          <a:p>
            <a:pPr marL="285750" lvl="0" indent="-285750">
              <a:buFont typeface="Wingdings" panose="05000000000000000000" pitchFamily="2" charset="2"/>
              <a:buChar char="è"/>
            </a:pPr>
            <a:r>
              <a:rPr lang="fr-FR" sz="2400" dirty="0"/>
              <a:t>d’établir un état des lieux partagé des besoins, des forces et des améliorations, tant au niveau des infrastructures que des ressources humaines et des procédures ;</a:t>
            </a:r>
          </a:p>
          <a:p>
            <a:pPr marL="285750" lvl="0" indent="-285750">
              <a:buFont typeface="Wingdings" panose="05000000000000000000" pitchFamily="2" charset="2"/>
              <a:buChar char="è"/>
            </a:pPr>
            <a:endParaRPr lang="fr-BE" sz="2400" dirty="0"/>
          </a:p>
          <a:p>
            <a:pPr marL="285750" lvl="0" indent="-285750">
              <a:buFont typeface="Wingdings" panose="05000000000000000000" pitchFamily="2" charset="2"/>
              <a:buChar char="è"/>
            </a:pPr>
            <a:r>
              <a:rPr lang="fr-FR" sz="2400" dirty="0"/>
              <a:t>d’identifier les points communs et les complémentarités entre les objectifs de la Commune et ceux du CPAS, notamment en matière de modernisation administrative, de cohésion des équipes, de formation et d’uniformisation des outils et procédures ;</a:t>
            </a:r>
          </a:p>
          <a:p>
            <a:pPr marL="285750" lvl="0" indent="-285750">
              <a:buFont typeface="Wingdings" panose="05000000000000000000" pitchFamily="2" charset="2"/>
              <a:buChar char="è"/>
            </a:pPr>
            <a:endParaRPr lang="fr-BE" sz="2400" dirty="0"/>
          </a:p>
          <a:p>
            <a:pPr marL="285750" lvl="0" indent="-285750">
              <a:buFont typeface="Wingdings" panose="05000000000000000000" pitchFamily="2" charset="2"/>
              <a:buChar char="è"/>
            </a:pPr>
            <a:r>
              <a:rPr lang="fr-FR" sz="2400" dirty="0"/>
              <a:t>de poser les bases d’une collaboration durable favorisant les synergies pour plus d’efficacité et de performance ;</a:t>
            </a:r>
          </a:p>
          <a:p>
            <a:pPr marL="285750" lvl="0" indent="-285750">
              <a:buFont typeface="Wingdings" panose="05000000000000000000" pitchFamily="2" charset="2"/>
              <a:buChar char="è"/>
            </a:pPr>
            <a:endParaRPr lang="fr-FR" sz="2400" dirty="0"/>
          </a:p>
          <a:p>
            <a:pPr lvl="0"/>
            <a:r>
              <a:rPr lang="fr-FR" sz="2400" dirty="0">
                <a:sym typeface="Wingdings" panose="05000000000000000000" pitchFamily="2" charset="2"/>
              </a:rPr>
              <a:t> </a:t>
            </a:r>
            <a:r>
              <a:rPr lang="fr-FR" sz="2400" dirty="0"/>
              <a:t>d’anticiper le futur en s’appuyant sur une vision commune.</a:t>
            </a:r>
            <a:endParaRPr lang="fr-BE" sz="2400" dirty="0"/>
          </a:p>
          <a:p>
            <a:r>
              <a:rPr lang="fr-FR" sz="2400" dirty="0"/>
              <a:t> </a:t>
            </a:r>
            <a:endParaRPr lang="fr-BE" sz="2400" dirty="0"/>
          </a:p>
          <a:p>
            <a:r>
              <a:rPr lang="fr-FR" sz="2400" dirty="0"/>
              <a:t>En résumé, ce premier PST concerté n’est pas une finalité en soi, mais un outil stratégique initial, permettant de poser les fondations d’une coopération renforcée entre la Commune et le CPAS, avec comme objectifs l’efficience des actions des deux institutions, la cohésion et le bien-être au travail.</a:t>
            </a:r>
            <a:endParaRPr lang="fr-BE" sz="2400" dirty="0"/>
          </a:p>
          <a:p>
            <a:r>
              <a:rPr lang="fr-FR" sz="2400" b="0" i="0" u="none" strike="noStrike" baseline="0" dirty="0">
                <a:solidFill>
                  <a:srgbClr val="000000"/>
                </a:solidFill>
              </a:rPr>
              <a:t> </a:t>
            </a:r>
            <a:endParaRPr lang="fr-BE" sz="2400" dirty="0"/>
          </a:p>
        </p:txBody>
      </p:sp>
    </p:spTree>
    <p:extLst>
      <p:ext uri="{BB962C8B-B14F-4D97-AF65-F5344CB8AC3E}">
        <p14:creationId xmlns:p14="http://schemas.microsoft.com/office/powerpoint/2010/main" val="39544073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9D9F7-22C6-759D-7378-51E173CEC627}"/>
            </a:ext>
          </a:extLst>
        </p:cNvPr>
        <p:cNvGrpSpPr/>
        <p:nvPr/>
      </p:nvGrpSpPr>
      <p:grpSpPr>
        <a:xfrm>
          <a:off x="0" y="0"/>
          <a:ext cx="0" cy="0"/>
          <a:chOff x="0" y="0"/>
          <a:chExt cx="0" cy="0"/>
        </a:xfrm>
      </p:grpSpPr>
      <p:pic>
        <p:nvPicPr>
          <p:cNvPr id="3" name="Image 2" descr="Une image contenant cercle, Police, logo, symbole&#10;&#10;Le contenu généré par l’IA peut être incorrect.">
            <a:extLst>
              <a:ext uri="{FF2B5EF4-FFF2-40B4-BE49-F238E27FC236}">
                <a16:creationId xmlns:a16="http://schemas.microsoft.com/office/drawing/2014/main" id="{C8BE24E1-43A3-45D3-3B40-42517C38F5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4828" y="6122237"/>
            <a:ext cx="735140" cy="720000"/>
          </a:xfrm>
          <a:prstGeom prst="rect">
            <a:avLst/>
          </a:prstGeom>
        </p:spPr>
      </p:pic>
      <p:pic>
        <p:nvPicPr>
          <p:cNvPr id="4" name="Image 3">
            <a:extLst>
              <a:ext uri="{FF2B5EF4-FFF2-40B4-BE49-F238E27FC236}">
                <a16:creationId xmlns:a16="http://schemas.microsoft.com/office/drawing/2014/main" id="{22556C95-C17F-B366-7A42-5F1F12D2153F}"/>
              </a:ext>
            </a:extLst>
          </p:cNvPr>
          <p:cNvPicPr>
            <a:picLocks noChangeAspect="1"/>
          </p:cNvPicPr>
          <p:nvPr/>
        </p:nvPicPr>
        <p:blipFill>
          <a:blip r:embed="rId3"/>
          <a:stretch>
            <a:fillRect/>
          </a:stretch>
        </p:blipFill>
        <p:spPr>
          <a:xfrm flipH="1">
            <a:off x="76438" y="5705806"/>
            <a:ext cx="867583" cy="1080000"/>
          </a:xfrm>
          <a:prstGeom prst="rect">
            <a:avLst/>
          </a:prstGeom>
        </p:spPr>
      </p:pic>
      <p:sp>
        <p:nvSpPr>
          <p:cNvPr id="2" name="ZoneTexte 1">
            <a:extLst>
              <a:ext uri="{FF2B5EF4-FFF2-40B4-BE49-F238E27FC236}">
                <a16:creationId xmlns:a16="http://schemas.microsoft.com/office/drawing/2014/main" id="{83806EF2-5D70-544F-54BE-4636AFE24C87}"/>
              </a:ext>
            </a:extLst>
          </p:cNvPr>
          <p:cNvSpPr txBox="1"/>
          <p:nvPr/>
        </p:nvSpPr>
        <p:spPr>
          <a:xfrm>
            <a:off x="878541" y="251012"/>
            <a:ext cx="10022070" cy="646331"/>
          </a:xfrm>
          <a:prstGeom prst="rect">
            <a:avLst/>
          </a:prstGeom>
          <a:noFill/>
        </p:spPr>
        <p:txBody>
          <a:bodyPr wrap="square" rtlCol="0">
            <a:spAutoFit/>
          </a:bodyPr>
          <a:lstStyle/>
          <a:p>
            <a:r>
              <a:rPr lang="fr-BE" sz="3600" b="1" dirty="0"/>
              <a:t>Le PST concerté : conclusion</a:t>
            </a:r>
          </a:p>
        </p:txBody>
      </p:sp>
      <p:sp>
        <p:nvSpPr>
          <p:cNvPr id="5" name="Rectangle 4">
            <a:extLst>
              <a:ext uri="{FF2B5EF4-FFF2-40B4-BE49-F238E27FC236}">
                <a16:creationId xmlns:a16="http://schemas.microsoft.com/office/drawing/2014/main" id="{D14DDB62-4A67-A391-289B-910C16F7F62F}"/>
              </a:ext>
            </a:extLst>
          </p:cNvPr>
          <p:cNvSpPr/>
          <p:nvPr/>
        </p:nvSpPr>
        <p:spPr>
          <a:xfrm>
            <a:off x="0" y="1022692"/>
            <a:ext cx="12192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0" name="ZoneTexte 9">
            <a:extLst>
              <a:ext uri="{FF2B5EF4-FFF2-40B4-BE49-F238E27FC236}">
                <a16:creationId xmlns:a16="http://schemas.microsoft.com/office/drawing/2014/main" id="{42EFD0E9-42F0-FE79-B39F-64E44BA3BF76}"/>
              </a:ext>
            </a:extLst>
          </p:cNvPr>
          <p:cNvSpPr txBox="1"/>
          <p:nvPr/>
        </p:nvSpPr>
        <p:spPr>
          <a:xfrm>
            <a:off x="878541" y="1743014"/>
            <a:ext cx="10309412" cy="2308324"/>
          </a:xfrm>
          <a:prstGeom prst="rect">
            <a:avLst/>
          </a:prstGeom>
          <a:noFill/>
        </p:spPr>
        <p:txBody>
          <a:bodyPr wrap="square">
            <a:spAutoFit/>
          </a:bodyPr>
          <a:lstStyle/>
          <a:p>
            <a:endParaRPr lang="fr-BE" sz="2400" dirty="0"/>
          </a:p>
          <a:p>
            <a:r>
              <a:rPr lang="fr-FR" sz="2400" dirty="0"/>
              <a:t>En conclusion, ce premier PST concerté n’est pas une finalité en soi, mais un outil stratégique initial, permettant de poser les fondations d’une coopération renforcée entre la Commune et le CPAS, avec comme objectifs l’efficience des actions des deux institutions, la cohésion et le bien-être au travail.</a:t>
            </a:r>
            <a:endParaRPr lang="fr-BE" sz="2400" dirty="0"/>
          </a:p>
          <a:p>
            <a:r>
              <a:rPr lang="fr-FR" sz="2400" b="0" i="0" u="none" strike="noStrike" baseline="0" dirty="0">
                <a:solidFill>
                  <a:srgbClr val="000000"/>
                </a:solidFill>
              </a:rPr>
              <a:t> </a:t>
            </a:r>
            <a:endParaRPr lang="fr-BE" sz="2400" dirty="0"/>
          </a:p>
        </p:txBody>
      </p:sp>
    </p:spTree>
    <p:extLst>
      <p:ext uri="{BB962C8B-B14F-4D97-AF65-F5344CB8AC3E}">
        <p14:creationId xmlns:p14="http://schemas.microsoft.com/office/powerpoint/2010/main" val="38157639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C29A6-8663-98BB-5BCF-27C7B34A48C3}"/>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4231D2DA-C804-66B5-4E7F-FF7112CBB0C6}"/>
              </a:ext>
            </a:extLst>
          </p:cNvPr>
          <p:cNvPicPr>
            <a:picLocks noChangeAspect="1"/>
          </p:cNvPicPr>
          <p:nvPr/>
        </p:nvPicPr>
        <p:blipFill>
          <a:blip r:embed="rId2">
            <a:duotone>
              <a:prstClr val="black"/>
              <a:prstClr val="white"/>
            </a:duotone>
          </a:blip>
          <a:stretch>
            <a:fillRect/>
          </a:stretch>
        </p:blipFill>
        <p:spPr>
          <a:xfrm>
            <a:off x="0" y="0"/>
            <a:ext cx="4204912" cy="6727861"/>
          </a:xfrm>
          <a:prstGeom prst="rect">
            <a:avLst/>
          </a:prstGeom>
        </p:spPr>
      </p:pic>
      <p:sp>
        <p:nvSpPr>
          <p:cNvPr id="3" name="ZoneTexte 2">
            <a:extLst>
              <a:ext uri="{FF2B5EF4-FFF2-40B4-BE49-F238E27FC236}">
                <a16:creationId xmlns:a16="http://schemas.microsoft.com/office/drawing/2014/main" id="{A15A42DE-08F6-C8DB-1B6A-90D69868B6DA}"/>
              </a:ext>
            </a:extLst>
          </p:cNvPr>
          <p:cNvSpPr txBox="1"/>
          <p:nvPr/>
        </p:nvSpPr>
        <p:spPr>
          <a:xfrm>
            <a:off x="5074025" y="1550894"/>
            <a:ext cx="6320116" cy="3539430"/>
          </a:xfrm>
          <a:prstGeom prst="rect">
            <a:avLst/>
          </a:prstGeom>
          <a:noFill/>
        </p:spPr>
        <p:txBody>
          <a:bodyPr wrap="square" rtlCol="0">
            <a:spAutoFit/>
          </a:bodyPr>
          <a:lstStyle/>
          <a:p>
            <a:pPr marL="457200" indent="-457200">
              <a:buClr>
                <a:schemeClr val="accent4">
                  <a:lumMod val="75000"/>
                </a:schemeClr>
              </a:buClr>
              <a:buFont typeface="Wingdings" panose="05000000000000000000" pitchFamily="2" charset="2"/>
              <a:buChar char="q"/>
            </a:pPr>
            <a:r>
              <a:rPr lang="fr-BE" sz="3200" dirty="0"/>
              <a:t>Introduction générale au PST</a:t>
            </a:r>
          </a:p>
          <a:p>
            <a:pPr marL="457200" indent="-457200">
              <a:buClr>
                <a:schemeClr val="accent4">
                  <a:lumMod val="75000"/>
                </a:schemeClr>
              </a:buClr>
              <a:buFont typeface="Wingdings" panose="05000000000000000000" pitchFamily="2" charset="2"/>
              <a:buChar char="q"/>
            </a:pPr>
            <a:endParaRPr lang="fr-BE" sz="3200" dirty="0"/>
          </a:p>
          <a:p>
            <a:pPr marL="457200" indent="-457200">
              <a:buClr>
                <a:schemeClr val="accent4">
                  <a:lumMod val="75000"/>
                </a:schemeClr>
              </a:buClr>
              <a:buFont typeface="Wingdings" panose="05000000000000000000" pitchFamily="2" charset="2"/>
              <a:buChar char="q"/>
            </a:pPr>
            <a:r>
              <a:rPr lang="fr-BE" sz="3200" dirty="0"/>
              <a:t>Le volet interne du PST</a:t>
            </a:r>
          </a:p>
          <a:p>
            <a:pPr marL="457200" indent="-457200">
              <a:buClr>
                <a:schemeClr val="accent4">
                  <a:lumMod val="75000"/>
                </a:schemeClr>
              </a:buClr>
              <a:buFont typeface="Wingdings" panose="05000000000000000000" pitchFamily="2" charset="2"/>
              <a:buChar char="q"/>
            </a:pPr>
            <a:endParaRPr lang="fr-BE" sz="3200" dirty="0"/>
          </a:p>
          <a:p>
            <a:pPr marL="457200" indent="-457200">
              <a:buClr>
                <a:schemeClr val="accent4">
                  <a:lumMod val="75000"/>
                </a:schemeClr>
              </a:buClr>
              <a:buFont typeface="Wingdings" panose="05000000000000000000" pitchFamily="2" charset="2"/>
              <a:buChar char="q"/>
            </a:pPr>
            <a:r>
              <a:rPr lang="fr-BE" sz="3200" dirty="0"/>
              <a:t>Le volet externe du PST</a:t>
            </a:r>
          </a:p>
          <a:p>
            <a:pPr marL="457200" indent="-457200">
              <a:buClr>
                <a:schemeClr val="accent4">
                  <a:lumMod val="75000"/>
                </a:schemeClr>
              </a:buClr>
              <a:buFont typeface="Wingdings" panose="05000000000000000000" pitchFamily="2" charset="2"/>
              <a:buChar char="q"/>
            </a:pPr>
            <a:endParaRPr lang="fr-BE" sz="3200" dirty="0"/>
          </a:p>
          <a:p>
            <a:pPr marL="457200" indent="-457200">
              <a:buClr>
                <a:schemeClr val="accent4">
                  <a:lumMod val="75000"/>
                </a:schemeClr>
              </a:buClr>
              <a:buFont typeface="Wingdings" panose="05000000000000000000" pitchFamily="2" charset="2"/>
              <a:buChar char="q"/>
            </a:pPr>
            <a:r>
              <a:rPr lang="fr-BE" sz="3200" dirty="0"/>
              <a:t>Le volet concerté du PST</a:t>
            </a:r>
          </a:p>
        </p:txBody>
      </p:sp>
      <p:sp>
        <p:nvSpPr>
          <p:cNvPr id="4" name="Rectangle 3">
            <a:extLst>
              <a:ext uri="{FF2B5EF4-FFF2-40B4-BE49-F238E27FC236}">
                <a16:creationId xmlns:a16="http://schemas.microsoft.com/office/drawing/2014/main" id="{AAE3A38B-BD16-877D-7781-18E3D0357D36}"/>
              </a:ext>
            </a:extLst>
          </p:cNvPr>
          <p:cNvSpPr/>
          <p:nvPr/>
        </p:nvSpPr>
        <p:spPr>
          <a:xfrm rot="5400000">
            <a:off x="1278209" y="3437939"/>
            <a:ext cx="6480000" cy="48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8433508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52928-670C-9DCB-24E0-C5CD56E6F692}"/>
            </a:ext>
          </a:extLst>
        </p:cNvPr>
        <p:cNvGrpSpPr/>
        <p:nvPr/>
      </p:nvGrpSpPr>
      <p:grpSpPr>
        <a:xfrm>
          <a:off x="0" y="0"/>
          <a:ext cx="0" cy="0"/>
          <a:chOff x="0" y="0"/>
          <a:chExt cx="0" cy="0"/>
        </a:xfrm>
      </p:grpSpPr>
      <p:pic>
        <p:nvPicPr>
          <p:cNvPr id="5" name="Image 4" descr="Une image contenant cercle, Police, logo, symbole&#10;&#10;Le contenu généré par l’IA peut être incorrect.">
            <a:extLst>
              <a:ext uri="{FF2B5EF4-FFF2-40B4-BE49-F238E27FC236}">
                <a16:creationId xmlns:a16="http://schemas.microsoft.com/office/drawing/2014/main" id="{67EB5E07-0E11-80F6-E342-16CF826384FF}"/>
              </a:ext>
            </a:extLst>
          </p:cNvPr>
          <p:cNvPicPr>
            <a:picLocks noChangeAspect="1"/>
          </p:cNvPicPr>
          <p:nvPr/>
        </p:nvPicPr>
        <p:blipFill>
          <a:blip r:embed="rId2">
            <a:duotone>
              <a:prstClr val="black"/>
              <a:prstClr val="white"/>
            </a:duotone>
            <a:extLst>
              <a:ext uri="{28A0092B-C50C-407E-A947-70E740481C1C}">
                <a14:useLocalDpi xmlns:a14="http://schemas.microsoft.com/office/drawing/2010/main" val="0"/>
              </a:ext>
            </a:extLst>
          </a:blip>
          <a:stretch>
            <a:fillRect/>
          </a:stretch>
        </p:blipFill>
        <p:spPr>
          <a:xfrm>
            <a:off x="1437063" y="1852507"/>
            <a:ext cx="3217333" cy="3152986"/>
          </a:xfrm>
          <a:prstGeom prst="rect">
            <a:avLst/>
          </a:prstGeom>
        </p:spPr>
      </p:pic>
      <p:pic>
        <p:nvPicPr>
          <p:cNvPr id="3" name="Image 2">
            <a:extLst>
              <a:ext uri="{FF2B5EF4-FFF2-40B4-BE49-F238E27FC236}">
                <a16:creationId xmlns:a16="http://schemas.microsoft.com/office/drawing/2014/main" id="{49414697-B682-4919-15D5-33B11AF776E1}"/>
              </a:ext>
            </a:extLst>
          </p:cNvPr>
          <p:cNvPicPr>
            <a:picLocks noChangeAspect="1"/>
          </p:cNvPicPr>
          <p:nvPr/>
        </p:nvPicPr>
        <p:blipFill>
          <a:blip r:embed="rId3">
            <a:duotone>
              <a:prstClr val="black"/>
              <a:prstClr val="white"/>
            </a:duotone>
          </a:blip>
          <a:stretch>
            <a:fillRect/>
          </a:stretch>
        </p:blipFill>
        <p:spPr>
          <a:xfrm>
            <a:off x="6717273" y="-2208"/>
            <a:ext cx="4204912" cy="6727861"/>
          </a:xfrm>
          <a:prstGeom prst="rect">
            <a:avLst/>
          </a:prstGeom>
        </p:spPr>
      </p:pic>
    </p:spTree>
    <p:extLst>
      <p:ext uri="{BB962C8B-B14F-4D97-AF65-F5344CB8AC3E}">
        <p14:creationId xmlns:p14="http://schemas.microsoft.com/office/powerpoint/2010/main" val="189811366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610</TotalTime>
  <Words>3216</Words>
  <Application>Microsoft Office PowerPoint</Application>
  <PresentationFormat>Grand écran</PresentationFormat>
  <Paragraphs>416</Paragraphs>
  <Slides>57</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57</vt:i4>
      </vt:variant>
    </vt:vector>
  </HeadingPairs>
  <TitlesOfParts>
    <vt:vector size="64" baseType="lpstr">
      <vt:lpstr>Aptos</vt:lpstr>
      <vt:lpstr>Aptos Display</vt:lpstr>
      <vt:lpstr>Arial</vt:lpstr>
      <vt:lpstr>Cavolini</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Philippe Skilbecq</dc:creator>
  <cp:lastModifiedBy>Philippe Skilbecq</cp:lastModifiedBy>
  <cp:revision>17</cp:revision>
  <dcterms:created xsi:type="dcterms:W3CDTF">2025-09-30T14:40:34Z</dcterms:created>
  <dcterms:modified xsi:type="dcterms:W3CDTF">2025-10-21T19:17:28Z</dcterms:modified>
</cp:coreProperties>
</file>